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70" r:id="rId4"/>
    <p:sldMasterId id="2147483671"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Raleway"/>
      <p:regular r:id="rId24"/>
      <p:bold r:id="rId25"/>
      <p:italic r:id="rId26"/>
      <p:boldItalic r:id="rId27"/>
    </p:embeddedFont>
    <p:embeddedFont>
      <p:font typeface="Lato"/>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Raleway-regular.fntdata"/><Relationship Id="rId23" Type="http://schemas.openxmlformats.org/officeDocument/2006/relationships/slide" Target="slides/slide1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aleway-italic.fntdata"/><Relationship Id="rId25" Type="http://schemas.openxmlformats.org/officeDocument/2006/relationships/font" Target="fonts/Raleway-bold.fntdata"/><Relationship Id="rId28" Type="http://schemas.openxmlformats.org/officeDocument/2006/relationships/font" Target="fonts/Lato-regular.fntdata"/><Relationship Id="rId27" Type="http://schemas.openxmlformats.org/officeDocument/2006/relationships/font" Target="fonts/Raleway-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Lato-bold.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ato-boldItalic.fntdata"/><Relationship Id="rId30" Type="http://schemas.openxmlformats.org/officeDocument/2006/relationships/font" Target="fonts/Lato-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gcb9a0b074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cb9a0b074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51baf35f7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51baf35f7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g51baf35f76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51baf35f76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1" name="Shape 191"/>
        <p:cNvGrpSpPr/>
        <p:nvPr/>
      </p:nvGrpSpPr>
      <p:grpSpPr>
        <a:xfrm>
          <a:off x="0" y="0"/>
          <a:ext cx="0" cy="0"/>
          <a:chOff x="0" y="0"/>
          <a:chExt cx="0" cy="0"/>
        </a:xfrm>
      </p:grpSpPr>
      <p:sp>
        <p:nvSpPr>
          <p:cNvPr id="192" name="Google Shape;192;g51baf35f76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3" name="Google Shape;193;g51baf35f76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1baf35f76_0_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1baf35f76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1" name="Shape 201"/>
        <p:cNvGrpSpPr/>
        <p:nvPr/>
      </p:nvGrpSpPr>
      <p:grpSpPr>
        <a:xfrm>
          <a:off x="0" y="0"/>
          <a:ext cx="0" cy="0"/>
          <a:chOff x="0" y="0"/>
          <a:chExt cx="0" cy="0"/>
        </a:xfrm>
      </p:grpSpPr>
      <p:sp>
        <p:nvSpPr>
          <p:cNvPr id="202" name="Google Shape;202;g51baf35f76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51baf35f76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51baf35f76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51baf35f76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2" name="Shape 212"/>
        <p:cNvGrpSpPr/>
        <p:nvPr/>
      </p:nvGrpSpPr>
      <p:grpSpPr>
        <a:xfrm>
          <a:off x="0" y="0"/>
          <a:ext cx="0" cy="0"/>
          <a:chOff x="0" y="0"/>
          <a:chExt cx="0" cy="0"/>
        </a:xfrm>
      </p:grpSpPr>
      <p:sp>
        <p:nvSpPr>
          <p:cNvPr id="213" name="Google Shape;213;g51baf35f76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51baf35f7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8" name="Shape 218"/>
        <p:cNvGrpSpPr/>
        <p:nvPr/>
      </p:nvGrpSpPr>
      <p:grpSpPr>
        <a:xfrm>
          <a:off x="0" y="0"/>
          <a:ext cx="0" cy="0"/>
          <a:chOff x="0" y="0"/>
          <a:chExt cx="0" cy="0"/>
        </a:xfrm>
      </p:grpSpPr>
      <p:sp>
        <p:nvSpPr>
          <p:cNvPr id="219" name="Google Shape;219;g51baf35f76_0_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51baf35f76_0_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723630543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723630543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gd5b15f0a3_5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 name="Google Shape;130;gd5b15f0a3_5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e965474a9_3_379: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e965474a9_3_3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e965474a9_3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e965474a9_3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gd814cf7d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d814cf7d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51baf35f76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51baf35f76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5" name="Shape 165"/>
        <p:cNvGrpSpPr/>
        <p:nvPr/>
      </p:nvGrpSpPr>
      <p:grpSpPr>
        <a:xfrm>
          <a:off x="0" y="0"/>
          <a:ext cx="0" cy="0"/>
          <a:chOff x="0" y="0"/>
          <a:chExt cx="0" cy="0"/>
        </a:xfrm>
      </p:grpSpPr>
      <p:sp>
        <p:nvSpPr>
          <p:cNvPr id="166" name="Google Shape;166;gcb9a0b074_1_122:notes"/>
          <p:cNvSpPr/>
          <p:nvPr>
            <p:ph idx="2" type="sldImg"/>
          </p:nvPr>
        </p:nvSpPr>
        <p:spPr>
          <a:xfrm>
            <a:off x="381188"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cb9a0b074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Google Shape;173;ge965474a9_3_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e965474a9_3_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cap="flat" cmpd="sng" w="38100">
            <a:solidFill>
              <a:schemeClr val="lt1"/>
            </a:solidFill>
            <a:prstDash val="solid"/>
            <a:round/>
            <a:headEnd len="sm" w="sm" type="none"/>
            <a:tailEnd len="sm" w="sm" type="none"/>
          </a:ln>
        </p:spPr>
      </p:cxnSp>
      <p:cxnSp>
        <p:nvCxnSpPr>
          <p:cNvPr id="11" name="Google Shape;11;p2"/>
          <p:cNvCxnSpPr/>
          <p:nvPr/>
        </p:nvCxnSpPr>
        <p:spPr>
          <a:xfrm>
            <a:off x="2477724" y="4740000"/>
            <a:ext cx="6244200" cy="0"/>
          </a:xfrm>
          <a:prstGeom prst="straightConnector1">
            <a:avLst/>
          </a:prstGeom>
          <a:noFill/>
          <a:ln cap="flat" cmpd="sng" w="19050">
            <a:solidFill>
              <a:schemeClr val="lt1"/>
            </a:solidFill>
            <a:prstDash val="solid"/>
            <a:round/>
            <a:headEnd len="sm" w="sm" type="none"/>
            <a:tailEnd len="sm" w="sm" type="none"/>
          </a:ln>
        </p:spPr>
      </p:cxnSp>
      <p:cxnSp>
        <p:nvCxnSpPr>
          <p:cNvPr id="12" name="Google Shape;12;p2"/>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13" name="Google Shape;13;p2"/>
          <p:cNvSpPr txBox="1"/>
          <p:nvPr>
            <p:ph type="ctrTitle"/>
          </p:nvPr>
        </p:nvSpPr>
        <p:spPr>
          <a:xfrm>
            <a:off x="2371725" y="630225"/>
            <a:ext cx="6331500" cy="1542000"/>
          </a:xfrm>
          <a:prstGeom prst="rect">
            <a:avLst/>
          </a:prstGeom>
        </p:spPr>
        <p:txBody>
          <a:bodyPr anchorCtr="0" anchor="t"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 name="Google Shape;14;p2"/>
          <p:cNvSpPr txBox="1"/>
          <p:nvPr>
            <p:ph idx="1" type="subTitle"/>
          </p:nvPr>
        </p:nvSpPr>
        <p:spPr>
          <a:xfrm>
            <a:off x="2390267" y="3238450"/>
            <a:ext cx="6331500" cy="1241700"/>
          </a:xfrm>
          <a:prstGeom prst="rect">
            <a:avLst/>
          </a:prstGeom>
        </p:spPr>
        <p:txBody>
          <a:bodyPr anchorCtr="0" anchor="b" bIns="91425" lIns="91425" spcFirstLastPara="1" rIns="91425" wrap="square" tIns="91425"/>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p:txBody>
      </p:sp>
      <p:sp>
        <p:nvSpPr>
          <p:cNvPr id="15" name="Google Shape;15;p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60" name="Shape 60"/>
        <p:cNvGrpSpPr/>
        <p:nvPr/>
      </p:nvGrpSpPr>
      <p:grpSpPr>
        <a:xfrm>
          <a:off x="0" y="0"/>
          <a:ext cx="0" cy="0"/>
          <a:chOff x="0" y="0"/>
          <a:chExt cx="0" cy="0"/>
        </a:xfrm>
      </p:grpSpPr>
      <p:cxnSp>
        <p:nvCxnSpPr>
          <p:cNvPr id="61" name="Google Shape;61;p11"/>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62" name="Google Shape;62;p11"/>
          <p:cNvCxnSpPr/>
          <p:nvPr/>
        </p:nvCxnSpPr>
        <p:spPr>
          <a:xfrm>
            <a:off x="425200" y="415650"/>
            <a:ext cx="8296800" cy="0"/>
          </a:xfrm>
          <a:prstGeom prst="straightConnector1">
            <a:avLst/>
          </a:prstGeom>
          <a:noFill/>
          <a:ln cap="flat" cmpd="sng" w="38100">
            <a:solidFill>
              <a:schemeClr val="dk2"/>
            </a:solidFill>
            <a:prstDash val="solid"/>
            <a:round/>
            <a:headEnd len="sm" w="sm" type="none"/>
            <a:tailEnd len="sm" w="sm" type="none"/>
          </a:ln>
        </p:spPr>
      </p:cxnSp>
      <p:sp>
        <p:nvSpPr>
          <p:cNvPr id="63" name="Google Shape;63;p11"/>
          <p:cNvSpPr txBox="1"/>
          <p:nvPr>
            <p:ph hasCustomPrompt="1" type="title"/>
          </p:nvPr>
        </p:nvSpPr>
        <p:spPr>
          <a:xfrm>
            <a:off x="853950" y="1304850"/>
            <a:ext cx="7436100" cy="1538400"/>
          </a:xfrm>
          <a:prstGeom prst="rect">
            <a:avLst/>
          </a:prstGeom>
        </p:spPr>
        <p:txBody>
          <a:bodyPr anchorCtr="0" anchor="ctr" bIns="91425" lIns="91425" spcFirstLastPara="1" rIns="91425" wrap="square" tIns="91425"/>
          <a:lstStyle>
            <a:lvl1pPr lvl="0"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1pPr>
            <a:lvl2pPr lvl="1"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2pPr>
            <a:lvl3pPr lvl="2"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3pPr>
            <a:lvl4pPr lvl="3"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4pPr>
            <a:lvl5pPr lvl="4"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5pPr>
            <a:lvl6pPr lvl="5"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6pPr>
            <a:lvl7pPr lvl="6"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7pPr>
            <a:lvl8pPr lvl="7"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8pPr>
            <a:lvl9pPr lvl="8" rtl="0" algn="ctr">
              <a:spcBef>
                <a:spcPts val="0"/>
              </a:spcBef>
              <a:spcAft>
                <a:spcPts val="0"/>
              </a:spcAft>
              <a:buClr>
                <a:schemeClr val="dk1"/>
              </a:buClr>
              <a:buSzPts val="9600"/>
              <a:buFont typeface="Lato"/>
              <a:buNone/>
              <a:defRPr sz="9600">
                <a:solidFill>
                  <a:schemeClr val="dk1"/>
                </a:solidFill>
                <a:latin typeface="Lato"/>
                <a:ea typeface="Lato"/>
                <a:cs typeface="Lato"/>
                <a:sym typeface="Lato"/>
              </a:defRPr>
            </a:lvl9pPr>
          </a:lstStyle>
          <a:p>
            <a:r>
              <a:t>xx%</a:t>
            </a:r>
          </a:p>
        </p:txBody>
      </p:sp>
      <p:sp>
        <p:nvSpPr>
          <p:cNvPr id="64" name="Google Shape;64;p11"/>
          <p:cNvSpPr txBox="1"/>
          <p:nvPr>
            <p:ph idx="1" type="body"/>
          </p:nvPr>
        </p:nvSpPr>
        <p:spPr>
          <a:xfrm>
            <a:off x="853950" y="2919450"/>
            <a:ext cx="7436100" cy="10716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65" name="Google Shape;65;p11"/>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66" name="Shape 66"/>
        <p:cNvGrpSpPr/>
        <p:nvPr/>
      </p:nvGrpSpPr>
      <p:grpSpPr>
        <a:xfrm>
          <a:off x="0" y="0"/>
          <a:ext cx="0" cy="0"/>
          <a:chOff x="0" y="0"/>
          <a:chExt cx="0" cy="0"/>
        </a:xfrm>
      </p:grpSpPr>
      <p:sp>
        <p:nvSpPr>
          <p:cNvPr id="67" name="Google Shape;67;p12"/>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72" name="Shape 72"/>
        <p:cNvGrpSpPr/>
        <p:nvPr/>
      </p:nvGrpSpPr>
      <p:grpSpPr>
        <a:xfrm>
          <a:off x="0" y="0"/>
          <a:ext cx="0" cy="0"/>
          <a:chOff x="0" y="0"/>
          <a:chExt cx="0" cy="0"/>
        </a:xfrm>
      </p:grpSpPr>
      <p:sp>
        <p:nvSpPr>
          <p:cNvPr id="73" name="Google Shape;73;p14"/>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74" name="Google Shape;74;p14"/>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5" name="Google Shape;75;p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76" name="Shape 76"/>
        <p:cNvGrpSpPr/>
        <p:nvPr/>
      </p:nvGrpSpPr>
      <p:grpSpPr>
        <a:xfrm>
          <a:off x="0" y="0"/>
          <a:ext cx="0" cy="0"/>
          <a:chOff x="0" y="0"/>
          <a:chExt cx="0" cy="0"/>
        </a:xfrm>
      </p:grpSpPr>
      <p:sp>
        <p:nvSpPr>
          <p:cNvPr id="77" name="Google Shape;77;p15"/>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8" name="Google Shape;78;p1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79" name="Shape 79"/>
        <p:cNvGrpSpPr/>
        <p:nvPr/>
      </p:nvGrpSpPr>
      <p:grpSpPr>
        <a:xfrm>
          <a:off x="0" y="0"/>
          <a:ext cx="0" cy="0"/>
          <a:chOff x="0" y="0"/>
          <a:chExt cx="0" cy="0"/>
        </a:xfrm>
      </p:grpSpPr>
      <p:sp>
        <p:nvSpPr>
          <p:cNvPr id="80" name="Google Shape;80;p1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1" name="Google Shape;81;p16"/>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82" name="Google Shape;82;p1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83" name="Shape 83"/>
        <p:cNvGrpSpPr/>
        <p:nvPr/>
      </p:nvGrpSpPr>
      <p:grpSpPr>
        <a:xfrm>
          <a:off x="0" y="0"/>
          <a:ext cx="0" cy="0"/>
          <a:chOff x="0" y="0"/>
          <a:chExt cx="0" cy="0"/>
        </a:xfrm>
      </p:grpSpPr>
      <p:sp>
        <p:nvSpPr>
          <p:cNvPr id="84" name="Google Shape;84;p17"/>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5" name="Google Shape;85;p17"/>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6" name="Google Shape;86;p17"/>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87" name="Google Shape;87;p1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88" name="Shape 88"/>
        <p:cNvGrpSpPr/>
        <p:nvPr/>
      </p:nvGrpSpPr>
      <p:grpSpPr>
        <a:xfrm>
          <a:off x="0" y="0"/>
          <a:ext cx="0" cy="0"/>
          <a:chOff x="0" y="0"/>
          <a:chExt cx="0" cy="0"/>
        </a:xfrm>
      </p:grpSpPr>
      <p:sp>
        <p:nvSpPr>
          <p:cNvPr id="89" name="Google Shape;89;p18"/>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0" name="Google Shape;90;p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91" name="Shape 91"/>
        <p:cNvGrpSpPr/>
        <p:nvPr/>
      </p:nvGrpSpPr>
      <p:grpSpPr>
        <a:xfrm>
          <a:off x="0" y="0"/>
          <a:ext cx="0" cy="0"/>
          <a:chOff x="0" y="0"/>
          <a:chExt cx="0" cy="0"/>
        </a:xfrm>
      </p:grpSpPr>
      <p:sp>
        <p:nvSpPr>
          <p:cNvPr id="92" name="Google Shape;92;p19"/>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3" name="Google Shape;93;p19"/>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94" name="Google Shape;94;p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95" name="Shape 95"/>
        <p:cNvGrpSpPr/>
        <p:nvPr/>
      </p:nvGrpSpPr>
      <p:grpSpPr>
        <a:xfrm>
          <a:off x="0" y="0"/>
          <a:ext cx="0" cy="0"/>
          <a:chOff x="0" y="0"/>
          <a:chExt cx="0" cy="0"/>
        </a:xfrm>
      </p:grpSpPr>
      <p:sp>
        <p:nvSpPr>
          <p:cNvPr id="96" name="Google Shape;96;p20"/>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97" name="Google Shape;97;p2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98" name="Shape 98"/>
        <p:cNvGrpSpPr/>
        <p:nvPr/>
      </p:nvGrpSpPr>
      <p:grpSpPr>
        <a:xfrm>
          <a:off x="0" y="0"/>
          <a:ext cx="0" cy="0"/>
          <a:chOff x="0" y="0"/>
          <a:chExt cx="0" cy="0"/>
        </a:xfrm>
      </p:grpSpPr>
      <p:sp>
        <p:nvSpPr>
          <p:cNvPr id="99" name="Google Shape;99;p2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1"/>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01" name="Google Shape;101;p21"/>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02" name="Google Shape;102;p21"/>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03" name="Google Shape;103;p2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6" name="Shape 16"/>
        <p:cNvGrpSpPr/>
        <p:nvPr/>
      </p:nvGrpSpPr>
      <p:grpSpPr>
        <a:xfrm>
          <a:off x="0" y="0"/>
          <a:ext cx="0" cy="0"/>
          <a:chOff x="0" y="0"/>
          <a:chExt cx="0" cy="0"/>
        </a:xfrm>
      </p:grpSpPr>
      <p:cxnSp>
        <p:nvCxnSpPr>
          <p:cNvPr id="17" name="Google Shape;17;p3"/>
          <p:cNvCxnSpPr/>
          <p:nvPr/>
        </p:nvCxnSpPr>
        <p:spPr>
          <a:xfrm>
            <a:off x="425200" y="415650"/>
            <a:ext cx="8296800" cy="0"/>
          </a:xfrm>
          <a:prstGeom prst="straightConnector1">
            <a:avLst/>
          </a:prstGeom>
          <a:noFill/>
          <a:ln cap="flat" cmpd="sng" w="38100">
            <a:solidFill>
              <a:schemeClr val="lt1"/>
            </a:solidFill>
            <a:prstDash val="solid"/>
            <a:round/>
            <a:headEnd len="sm" w="sm" type="none"/>
            <a:tailEnd len="sm" w="sm" type="none"/>
          </a:ln>
        </p:spPr>
      </p:cxnSp>
      <p:cxnSp>
        <p:nvCxnSpPr>
          <p:cNvPr id="18" name="Google Shape;18;p3"/>
          <p:cNvCxnSpPr/>
          <p:nvPr/>
        </p:nvCxnSpPr>
        <p:spPr>
          <a:xfrm>
            <a:off x="425200" y="4740000"/>
            <a:ext cx="8296800" cy="0"/>
          </a:xfrm>
          <a:prstGeom prst="straightConnector1">
            <a:avLst/>
          </a:prstGeom>
          <a:noFill/>
          <a:ln cap="flat" cmpd="sng" w="19050">
            <a:solidFill>
              <a:schemeClr val="lt1"/>
            </a:solidFill>
            <a:prstDash val="solid"/>
            <a:round/>
            <a:headEnd len="sm" w="sm" type="none"/>
            <a:tailEnd len="sm" w="sm" type="none"/>
          </a:ln>
        </p:spPr>
      </p:cxnSp>
      <p:sp>
        <p:nvSpPr>
          <p:cNvPr id="19" name="Google Shape;19;p3"/>
          <p:cNvSpPr txBox="1"/>
          <p:nvPr>
            <p:ph type="title"/>
          </p:nvPr>
        </p:nvSpPr>
        <p:spPr>
          <a:xfrm>
            <a:off x="406425" y="1806825"/>
            <a:ext cx="8296800" cy="1542000"/>
          </a:xfrm>
          <a:prstGeom prst="rect">
            <a:avLst/>
          </a:prstGeom>
        </p:spPr>
        <p:txBody>
          <a:bodyPr anchorCtr="0" anchor="ctr" bIns="91425" lIns="91425" spcFirstLastPara="1" rIns="91425" wrap="square" tIns="91425"/>
          <a:lstStyle>
            <a:lvl1pPr lvl="0" rtl="0" algn="ctr">
              <a:spcBef>
                <a:spcPts val="0"/>
              </a:spcBef>
              <a:spcAft>
                <a:spcPts val="0"/>
              </a:spcAft>
              <a:buClr>
                <a:schemeClr val="lt1"/>
              </a:buClr>
              <a:buSzPts val="4800"/>
              <a:buNone/>
              <a:defRPr sz="4800">
                <a:solidFill>
                  <a:schemeClr val="lt1"/>
                </a:solidFill>
              </a:defRPr>
            </a:lvl1pPr>
            <a:lvl2pPr lvl="1" rtl="0" algn="ctr">
              <a:spcBef>
                <a:spcPts val="0"/>
              </a:spcBef>
              <a:spcAft>
                <a:spcPts val="0"/>
              </a:spcAft>
              <a:buClr>
                <a:schemeClr val="lt1"/>
              </a:buClr>
              <a:buSzPts val="4800"/>
              <a:buNone/>
              <a:defRPr sz="4800">
                <a:solidFill>
                  <a:schemeClr val="lt1"/>
                </a:solidFill>
              </a:defRPr>
            </a:lvl2pPr>
            <a:lvl3pPr lvl="2" rtl="0" algn="ctr">
              <a:spcBef>
                <a:spcPts val="0"/>
              </a:spcBef>
              <a:spcAft>
                <a:spcPts val="0"/>
              </a:spcAft>
              <a:buClr>
                <a:schemeClr val="lt1"/>
              </a:buClr>
              <a:buSzPts val="4800"/>
              <a:buNone/>
              <a:defRPr sz="4800">
                <a:solidFill>
                  <a:schemeClr val="lt1"/>
                </a:solidFill>
              </a:defRPr>
            </a:lvl3pPr>
            <a:lvl4pPr lvl="3" rtl="0" algn="ctr">
              <a:spcBef>
                <a:spcPts val="0"/>
              </a:spcBef>
              <a:spcAft>
                <a:spcPts val="0"/>
              </a:spcAft>
              <a:buClr>
                <a:schemeClr val="lt1"/>
              </a:buClr>
              <a:buSzPts val="4800"/>
              <a:buNone/>
              <a:defRPr sz="4800">
                <a:solidFill>
                  <a:schemeClr val="lt1"/>
                </a:solidFill>
              </a:defRPr>
            </a:lvl4pPr>
            <a:lvl5pPr lvl="4" rtl="0" algn="ctr">
              <a:spcBef>
                <a:spcPts val="0"/>
              </a:spcBef>
              <a:spcAft>
                <a:spcPts val="0"/>
              </a:spcAft>
              <a:buClr>
                <a:schemeClr val="lt1"/>
              </a:buClr>
              <a:buSzPts val="4800"/>
              <a:buNone/>
              <a:defRPr sz="4800">
                <a:solidFill>
                  <a:schemeClr val="lt1"/>
                </a:solidFill>
              </a:defRPr>
            </a:lvl5pPr>
            <a:lvl6pPr lvl="5" rtl="0" algn="ctr">
              <a:spcBef>
                <a:spcPts val="0"/>
              </a:spcBef>
              <a:spcAft>
                <a:spcPts val="0"/>
              </a:spcAft>
              <a:buClr>
                <a:schemeClr val="lt1"/>
              </a:buClr>
              <a:buSzPts val="4800"/>
              <a:buNone/>
              <a:defRPr sz="4800">
                <a:solidFill>
                  <a:schemeClr val="lt1"/>
                </a:solidFill>
              </a:defRPr>
            </a:lvl6pPr>
            <a:lvl7pPr lvl="6" rtl="0" algn="ctr">
              <a:spcBef>
                <a:spcPts val="0"/>
              </a:spcBef>
              <a:spcAft>
                <a:spcPts val="0"/>
              </a:spcAft>
              <a:buClr>
                <a:schemeClr val="lt1"/>
              </a:buClr>
              <a:buSzPts val="4800"/>
              <a:buNone/>
              <a:defRPr sz="4800">
                <a:solidFill>
                  <a:schemeClr val="lt1"/>
                </a:solidFill>
              </a:defRPr>
            </a:lvl7pPr>
            <a:lvl8pPr lvl="7" rtl="0" algn="ctr">
              <a:spcBef>
                <a:spcPts val="0"/>
              </a:spcBef>
              <a:spcAft>
                <a:spcPts val="0"/>
              </a:spcAft>
              <a:buClr>
                <a:schemeClr val="lt1"/>
              </a:buClr>
              <a:buSzPts val="4800"/>
              <a:buNone/>
              <a:defRPr sz="4800">
                <a:solidFill>
                  <a:schemeClr val="lt1"/>
                </a:solidFill>
              </a:defRPr>
            </a:lvl8pPr>
            <a:lvl9pPr lvl="8" rtl="0" algn="ctr">
              <a:spcBef>
                <a:spcPts val="0"/>
              </a:spcBef>
              <a:spcAft>
                <a:spcPts val="0"/>
              </a:spcAft>
              <a:buClr>
                <a:schemeClr val="lt1"/>
              </a:buClr>
              <a:buSzPts val="4800"/>
              <a:buNone/>
              <a:defRPr sz="4800">
                <a:solidFill>
                  <a:schemeClr val="lt1"/>
                </a:solidFill>
              </a:defRPr>
            </a:lvl9pPr>
          </a:lstStyle>
          <a:p/>
        </p:txBody>
      </p:sp>
      <p:sp>
        <p:nvSpPr>
          <p:cNvPr id="20" name="Google Shape;20;p3"/>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04" name="Shape 104"/>
        <p:cNvGrpSpPr/>
        <p:nvPr/>
      </p:nvGrpSpPr>
      <p:grpSpPr>
        <a:xfrm>
          <a:off x="0" y="0"/>
          <a:ext cx="0" cy="0"/>
          <a:chOff x="0" y="0"/>
          <a:chExt cx="0" cy="0"/>
        </a:xfrm>
      </p:grpSpPr>
      <p:sp>
        <p:nvSpPr>
          <p:cNvPr id="105" name="Google Shape;105;p22"/>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106" name="Google Shape;106;p2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07" name="Shape 107"/>
        <p:cNvGrpSpPr/>
        <p:nvPr/>
      </p:nvGrpSpPr>
      <p:grpSpPr>
        <a:xfrm>
          <a:off x="0" y="0"/>
          <a:ext cx="0" cy="0"/>
          <a:chOff x="0" y="0"/>
          <a:chExt cx="0" cy="0"/>
        </a:xfrm>
      </p:grpSpPr>
      <p:sp>
        <p:nvSpPr>
          <p:cNvPr id="108" name="Google Shape;108;p23"/>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09" name="Google Shape;109;p23"/>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10" name="Google Shape;110;p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11" name="Shape 111"/>
        <p:cNvGrpSpPr/>
        <p:nvPr/>
      </p:nvGrpSpPr>
      <p:grpSpPr>
        <a:xfrm>
          <a:off x="0" y="0"/>
          <a:ext cx="0" cy="0"/>
          <a:chOff x="0" y="0"/>
          <a:chExt cx="0" cy="0"/>
        </a:xfrm>
      </p:grpSpPr>
      <p:sp>
        <p:nvSpPr>
          <p:cNvPr id="112" name="Google Shape;112;p2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21" name="Shape 21"/>
        <p:cNvGrpSpPr/>
        <p:nvPr/>
      </p:nvGrpSpPr>
      <p:grpSpPr>
        <a:xfrm>
          <a:off x="0" y="0"/>
          <a:ext cx="0" cy="0"/>
          <a:chOff x="0" y="0"/>
          <a:chExt cx="0" cy="0"/>
        </a:xfrm>
      </p:grpSpPr>
      <p:cxnSp>
        <p:nvCxnSpPr>
          <p:cNvPr id="22" name="Google Shape;22;p4"/>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23" name="Google Shape;23;p4"/>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24" name="Google Shape;24;p4"/>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25" name="Google Shape;25;p4"/>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6" name="Google Shape;26;p4"/>
          <p:cNvSpPr txBox="1"/>
          <p:nvPr>
            <p:ph idx="1" type="body"/>
          </p:nvPr>
        </p:nvSpPr>
        <p:spPr>
          <a:xfrm>
            <a:off x="2410112" y="1595776"/>
            <a:ext cx="6321600" cy="3002400"/>
          </a:xfrm>
          <a:prstGeom prst="rect">
            <a:avLst/>
          </a:prstGeom>
        </p:spPr>
        <p:txBody>
          <a:bodyPr anchorCtr="0" anchor="t" bIns="91425" lIns="91425" spcFirstLastPara="1" rIns="91425" wrap="square" tIns="91425"/>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27" name="Google Shape;27;p4"/>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8" name="Shape 28"/>
        <p:cNvGrpSpPr/>
        <p:nvPr/>
      </p:nvGrpSpPr>
      <p:grpSpPr>
        <a:xfrm>
          <a:off x="0" y="0"/>
          <a:ext cx="0" cy="0"/>
          <a:chOff x="0" y="0"/>
          <a:chExt cx="0" cy="0"/>
        </a:xfrm>
      </p:grpSpPr>
      <p:cxnSp>
        <p:nvCxnSpPr>
          <p:cNvPr id="29" name="Google Shape;29;p5"/>
          <p:cNvCxnSpPr/>
          <p:nvPr/>
        </p:nvCxnSpPr>
        <p:spPr>
          <a:xfrm>
            <a:off x="2477724" y="415650"/>
            <a:ext cx="6244200" cy="0"/>
          </a:xfrm>
          <a:prstGeom prst="straightConnector1">
            <a:avLst/>
          </a:prstGeom>
          <a:noFill/>
          <a:ln cap="flat" cmpd="sng" w="38100">
            <a:solidFill>
              <a:schemeClr val="dk2"/>
            </a:solidFill>
            <a:prstDash val="solid"/>
            <a:round/>
            <a:headEnd len="sm" w="sm" type="none"/>
            <a:tailEnd len="sm" w="sm" type="none"/>
          </a:ln>
        </p:spPr>
      </p:cxnSp>
      <p:cxnSp>
        <p:nvCxnSpPr>
          <p:cNvPr id="30" name="Google Shape;30;p5"/>
          <p:cNvCxnSpPr/>
          <p:nvPr/>
        </p:nvCxnSpPr>
        <p:spPr>
          <a:xfrm>
            <a:off x="2477724" y="4740000"/>
            <a:ext cx="6244200" cy="0"/>
          </a:xfrm>
          <a:prstGeom prst="straightConnector1">
            <a:avLst/>
          </a:prstGeom>
          <a:noFill/>
          <a:ln cap="flat" cmpd="sng" w="19050">
            <a:solidFill>
              <a:schemeClr val="dk2"/>
            </a:solidFill>
            <a:prstDash val="solid"/>
            <a:round/>
            <a:headEnd len="sm" w="sm" type="none"/>
            <a:tailEnd len="sm" w="sm" type="none"/>
          </a:ln>
        </p:spPr>
      </p:cxnSp>
      <p:cxnSp>
        <p:nvCxnSpPr>
          <p:cNvPr id="31" name="Google Shape;31;p5"/>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32" name="Google Shape;32;p5"/>
          <p:cNvSpPr txBox="1"/>
          <p:nvPr>
            <p:ph type="title"/>
          </p:nvPr>
        </p:nvSpPr>
        <p:spPr>
          <a:xfrm>
            <a:off x="2400250" y="575950"/>
            <a:ext cx="6321600" cy="6354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3" name="Google Shape;33;p5"/>
          <p:cNvSpPr txBox="1"/>
          <p:nvPr>
            <p:ph idx="1" type="body"/>
          </p:nvPr>
        </p:nvSpPr>
        <p:spPr>
          <a:xfrm>
            <a:off x="2400303" y="1602675"/>
            <a:ext cx="3071400" cy="3002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4" name="Google Shape;34;p5"/>
          <p:cNvSpPr txBox="1"/>
          <p:nvPr>
            <p:ph idx="2" type="body"/>
          </p:nvPr>
        </p:nvSpPr>
        <p:spPr>
          <a:xfrm>
            <a:off x="5650572" y="1602675"/>
            <a:ext cx="3071400" cy="3002400"/>
          </a:xfrm>
          <a:prstGeom prst="rect">
            <a:avLst/>
          </a:prstGeom>
        </p:spPr>
        <p:txBody>
          <a:bodyPr anchorCtr="0" anchor="t" bIns="91425" lIns="91425" spcFirstLastPara="1" rIns="91425" wrap="square" tIns="91425"/>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35" name="Google Shape;35;p5"/>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6" name="Shape 36"/>
        <p:cNvGrpSpPr/>
        <p:nvPr/>
      </p:nvGrpSpPr>
      <p:grpSpPr>
        <a:xfrm>
          <a:off x="0" y="0"/>
          <a:ext cx="0" cy="0"/>
          <a:chOff x="0" y="0"/>
          <a:chExt cx="0" cy="0"/>
        </a:xfrm>
      </p:grpSpPr>
      <p:sp>
        <p:nvSpPr>
          <p:cNvPr id="37" name="Google Shape;37;p6"/>
          <p:cNvSpPr txBox="1"/>
          <p:nvPr>
            <p:ph type="title"/>
          </p:nvPr>
        </p:nvSpPr>
        <p:spPr>
          <a:xfrm>
            <a:off x="303300" y="411575"/>
            <a:ext cx="8520600" cy="639600"/>
          </a:xfrm>
          <a:prstGeom prst="rect">
            <a:avLst/>
          </a:prstGeom>
        </p:spPr>
        <p:txBody>
          <a:bodyPr anchorCtr="0" anchor="t" bIns="91425" lIns="91425" spcFirstLastPara="1" rIns="91425" wrap="square" tIns="91425"/>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8" name="Google Shape;38;p6"/>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9" name="Shape 39"/>
        <p:cNvGrpSpPr/>
        <p:nvPr/>
      </p:nvGrpSpPr>
      <p:grpSpPr>
        <a:xfrm>
          <a:off x="0" y="0"/>
          <a:ext cx="0" cy="0"/>
          <a:chOff x="0" y="0"/>
          <a:chExt cx="0" cy="0"/>
        </a:xfrm>
      </p:grpSpPr>
      <p:cxnSp>
        <p:nvCxnSpPr>
          <p:cNvPr id="40" name="Google Shape;40;p7"/>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41" name="Google Shape;41;p7"/>
          <p:cNvSpPr txBox="1"/>
          <p:nvPr>
            <p:ph type="title"/>
          </p:nvPr>
        </p:nvSpPr>
        <p:spPr>
          <a:xfrm>
            <a:off x="319500" y="936600"/>
            <a:ext cx="2808000" cy="755700"/>
          </a:xfrm>
          <a:prstGeom prst="rect">
            <a:avLst/>
          </a:prstGeom>
        </p:spPr>
        <p:txBody>
          <a:bodyPr anchorCtr="0" anchor="b" bIns="91425" lIns="91425" spcFirstLastPara="1" rIns="91425" wrap="square" tIns="91425"/>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42" name="Google Shape;42;p7"/>
          <p:cNvSpPr txBox="1"/>
          <p:nvPr>
            <p:ph idx="1" type="body"/>
          </p:nvPr>
        </p:nvSpPr>
        <p:spPr>
          <a:xfrm>
            <a:off x="319500" y="1846804"/>
            <a:ext cx="2808000" cy="2806200"/>
          </a:xfrm>
          <a:prstGeom prst="rect">
            <a:avLst/>
          </a:prstGeom>
        </p:spPr>
        <p:txBody>
          <a:bodyPr anchorCtr="0" anchor="t" bIns="91425" lIns="91425" spcFirstLastPara="1" rIns="91425" wrap="square" tIns="91425"/>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43" name="Google Shape;43;p7"/>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rgbClr val="353535"/>
        </a:solidFill>
      </p:bgPr>
    </p:bg>
    <p:spTree>
      <p:nvGrpSpPr>
        <p:cNvPr id="44" name="Shape 44"/>
        <p:cNvGrpSpPr/>
        <p:nvPr/>
      </p:nvGrpSpPr>
      <p:grpSpPr>
        <a:xfrm>
          <a:off x="0" y="0"/>
          <a:ext cx="0" cy="0"/>
          <a:chOff x="0" y="0"/>
          <a:chExt cx="0" cy="0"/>
        </a:xfrm>
      </p:grpSpPr>
      <p:cxnSp>
        <p:nvCxnSpPr>
          <p:cNvPr id="45" name="Google Shape;45;p8"/>
          <p:cNvCxnSpPr/>
          <p:nvPr/>
        </p:nvCxnSpPr>
        <p:spPr>
          <a:xfrm>
            <a:off x="425198" y="415650"/>
            <a:ext cx="183300" cy="0"/>
          </a:xfrm>
          <a:prstGeom prst="straightConnector1">
            <a:avLst/>
          </a:prstGeom>
          <a:noFill/>
          <a:ln cap="flat" cmpd="sng" w="19050">
            <a:solidFill>
              <a:schemeClr val="lt1"/>
            </a:solidFill>
            <a:prstDash val="solid"/>
            <a:round/>
            <a:headEnd len="sm" w="sm" type="none"/>
            <a:tailEnd len="sm" w="sm" type="none"/>
          </a:ln>
        </p:spPr>
      </p:cxnSp>
      <p:sp>
        <p:nvSpPr>
          <p:cNvPr id="46" name="Google Shape;46;p8"/>
          <p:cNvSpPr txBox="1"/>
          <p:nvPr>
            <p:ph type="title"/>
          </p:nvPr>
        </p:nvSpPr>
        <p:spPr>
          <a:xfrm>
            <a:off x="283103" y="712141"/>
            <a:ext cx="6244200" cy="3835500"/>
          </a:xfrm>
          <a:prstGeom prst="rect">
            <a:avLst/>
          </a:prstGeom>
        </p:spPr>
        <p:txBody>
          <a:bodyPr anchorCtr="0" anchor="ctr" bIns="91425" lIns="91425" spcFirstLastPara="1" rIns="91425" wrap="square" tIns="91425"/>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47" name="Google Shape;47;p8"/>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8" name="Shape 48"/>
        <p:cNvGrpSpPr/>
        <p:nvPr/>
      </p:nvGrpSpPr>
      <p:grpSpPr>
        <a:xfrm>
          <a:off x="0" y="0"/>
          <a:ext cx="0" cy="0"/>
          <a:chOff x="0" y="0"/>
          <a:chExt cx="0" cy="0"/>
        </a:xfrm>
      </p:grpSpPr>
      <p:sp>
        <p:nvSpPr>
          <p:cNvPr id="49" name="Google Shape;49;p9"/>
          <p:cNvSpPr/>
          <p:nvPr/>
        </p:nvSpPr>
        <p:spPr>
          <a:xfrm>
            <a:off x="4572000" y="1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50" name="Google Shape;50;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51" name="Google Shape;51;p9"/>
          <p:cNvSpPr txBox="1"/>
          <p:nvPr>
            <p:ph type="title"/>
          </p:nvPr>
        </p:nvSpPr>
        <p:spPr>
          <a:xfrm>
            <a:off x="265500" y="1397350"/>
            <a:ext cx="4045200" cy="1318200"/>
          </a:xfrm>
          <a:prstGeom prst="rect">
            <a:avLst/>
          </a:prstGeom>
        </p:spPr>
        <p:txBody>
          <a:bodyPr anchorCtr="0" anchor="b" bIns="91425" lIns="91425" spcFirstLastPara="1" rIns="91425" wrap="square" tIns="91425"/>
          <a:lstStyle>
            <a:lvl1pPr lvl="0" rtl="0" algn="ctr">
              <a:spcBef>
                <a:spcPts val="0"/>
              </a:spcBef>
              <a:spcAft>
                <a:spcPts val="0"/>
              </a:spcAft>
              <a:buClr>
                <a:schemeClr val="dk1"/>
              </a:buClr>
              <a:buSzPts val="3600"/>
              <a:buNone/>
              <a:defRPr sz="3600">
                <a:solidFill>
                  <a:schemeClr val="dk1"/>
                </a:solidFill>
              </a:defRPr>
            </a:lvl1pPr>
            <a:lvl2pPr lvl="1" rtl="0" algn="ctr">
              <a:spcBef>
                <a:spcPts val="0"/>
              </a:spcBef>
              <a:spcAft>
                <a:spcPts val="0"/>
              </a:spcAft>
              <a:buClr>
                <a:schemeClr val="dk1"/>
              </a:buClr>
              <a:buSzPts val="3600"/>
              <a:buNone/>
              <a:defRPr sz="3600">
                <a:solidFill>
                  <a:schemeClr val="dk1"/>
                </a:solidFill>
              </a:defRPr>
            </a:lvl2pPr>
            <a:lvl3pPr lvl="2" rtl="0" algn="ctr">
              <a:spcBef>
                <a:spcPts val="0"/>
              </a:spcBef>
              <a:spcAft>
                <a:spcPts val="0"/>
              </a:spcAft>
              <a:buClr>
                <a:schemeClr val="dk1"/>
              </a:buClr>
              <a:buSzPts val="3600"/>
              <a:buNone/>
              <a:defRPr sz="3600">
                <a:solidFill>
                  <a:schemeClr val="dk1"/>
                </a:solidFill>
              </a:defRPr>
            </a:lvl3pPr>
            <a:lvl4pPr lvl="3" rtl="0" algn="ctr">
              <a:spcBef>
                <a:spcPts val="0"/>
              </a:spcBef>
              <a:spcAft>
                <a:spcPts val="0"/>
              </a:spcAft>
              <a:buClr>
                <a:schemeClr val="dk1"/>
              </a:buClr>
              <a:buSzPts val="3600"/>
              <a:buNone/>
              <a:defRPr sz="3600">
                <a:solidFill>
                  <a:schemeClr val="dk1"/>
                </a:solidFill>
              </a:defRPr>
            </a:lvl4pPr>
            <a:lvl5pPr lvl="4" rtl="0" algn="ctr">
              <a:spcBef>
                <a:spcPts val="0"/>
              </a:spcBef>
              <a:spcAft>
                <a:spcPts val="0"/>
              </a:spcAft>
              <a:buClr>
                <a:schemeClr val="dk1"/>
              </a:buClr>
              <a:buSzPts val="3600"/>
              <a:buNone/>
              <a:defRPr sz="3600">
                <a:solidFill>
                  <a:schemeClr val="dk1"/>
                </a:solidFill>
              </a:defRPr>
            </a:lvl5pPr>
            <a:lvl6pPr lvl="5" rtl="0" algn="ctr">
              <a:spcBef>
                <a:spcPts val="0"/>
              </a:spcBef>
              <a:spcAft>
                <a:spcPts val="0"/>
              </a:spcAft>
              <a:buClr>
                <a:schemeClr val="dk1"/>
              </a:buClr>
              <a:buSzPts val="3600"/>
              <a:buNone/>
              <a:defRPr sz="3600">
                <a:solidFill>
                  <a:schemeClr val="dk1"/>
                </a:solidFill>
              </a:defRPr>
            </a:lvl6pPr>
            <a:lvl7pPr lvl="6" rtl="0" algn="ctr">
              <a:spcBef>
                <a:spcPts val="0"/>
              </a:spcBef>
              <a:spcAft>
                <a:spcPts val="0"/>
              </a:spcAft>
              <a:buClr>
                <a:schemeClr val="dk1"/>
              </a:buClr>
              <a:buSzPts val="3600"/>
              <a:buNone/>
              <a:defRPr sz="3600">
                <a:solidFill>
                  <a:schemeClr val="dk1"/>
                </a:solidFill>
              </a:defRPr>
            </a:lvl7pPr>
            <a:lvl8pPr lvl="7" rtl="0" algn="ctr">
              <a:spcBef>
                <a:spcPts val="0"/>
              </a:spcBef>
              <a:spcAft>
                <a:spcPts val="0"/>
              </a:spcAft>
              <a:buClr>
                <a:schemeClr val="dk1"/>
              </a:buClr>
              <a:buSzPts val="3600"/>
              <a:buNone/>
              <a:defRPr sz="3600">
                <a:solidFill>
                  <a:schemeClr val="dk1"/>
                </a:solidFill>
              </a:defRPr>
            </a:lvl8pPr>
            <a:lvl9pPr lvl="8" rtl="0" algn="ctr">
              <a:spcBef>
                <a:spcPts val="0"/>
              </a:spcBef>
              <a:spcAft>
                <a:spcPts val="0"/>
              </a:spcAft>
              <a:buClr>
                <a:schemeClr val="dk1"/>
              </a:buClr>
              <a:buSzPts val="3600"/>
              <a:buNone/>
              <a:defRPr sz="3600">
                <a:solidFill>
                  <a:schemeClr val="dk1"/>
                </a:solidFill>
              </a:defRPr>
            </a:lvl9pPr>
          </a:lstStyle>
          <a:p/>
        </p:txBody>
      </p:sp>
      <p:sp>
        <p:nvSpPr>
          <p:cNvPr id="52" name="Google Shape;52;p9"/>
          <p:cNvSpPr txBox="1"/>
          <p:nvPr>
            <p:ph idx="1" type="subTitle"/>
          </p:nvPr>
        </p:nvSpPr>
        <p:spPr>
          <a:xfrm>
            <a:off x="265500" y="2735371"/>
            <a:ext cx="4045200" cy="1345500"/>
          </a:xfrm>
          <a:prstGeom prst="rect">
            <a:avLst/>
          </a:prstGeom>
        </p:spPr>
        <p:txBody>
          <a:bodyPr anchorCtr="0" anchor="t" bIns="91425" lIns="91425" spcFirstLastPara="1" rIns="91425" wrap="square" tIns="91425"/>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53" name="Google Shape;53;p9"/>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1600"/>
              </a:spcBef>
              <a:spcAft>
                <a:spcPts val="0"/>
              </a:spcAft>
              <a:buClr>
                <a:schemeClr val="lt1"/>
              </a:buClr>
              <a:buSzPts val="1400"/>
              <a:buChar char="○"/>
              <a:defRPr>
                <a:solidFill>
                  <a:schemeClr val="lt1"/>
                </a:solidFill>
              </a:defRPr>
            </a:lvl2pPr>
            <a:lvl3pPr indent="-317500" lvl="2" marL="1371600" rtl="0">
              <a:spcBef>
                <a:spcPts val="1600"/>
              </a:spcBef>
              <a:spcAft>
                <a:spcPts val="0"/>
              </a:spcAft>
              <a:buClr>
                <a:schemeClr val="lt1"/>
              </a:buClr>
              <a:buSzPts val="1400"/>
              <a:buChar char="■"/>
              <a:defRPr>
                <a:solidFill>
                  <a:schemeClr val="lt1"/>
                </a:solidFill>
              </a:defRPr>
            </a:lvl3pPr>
            <a:lvl4pPr indent="-317500" lvl="3" marL="1828800" rtl="0">
              <a:spcBef>
                <a:spcPts val="1600"/>
              </a:spcBef>
              <a:spcAft>
                <a:spcPts val="0"/>
              </a:spcAft>
              <a:buClr>
                <a:schemeClr val="lt1"/>
              </a:buClr>
              <a:buSzPts val="1400"/>
              <a:buChar char="●"/>
              <a:defRPr>
                <a:solidFill>
                  <a:schemeClr val="lt1"/>
                </a:solidFill>
              </a:defRPr>
            </a:lvl4pPr>
            <a:lvl5pPr indent="-317500" lvl="4" marL="2286000" rtl="0">
              <a:spcBef>
                <a:spcPts val="1600"/>
              </a:spcBef>
              <a:spcAft>
                <a:spcPts val="0"/>
              </a:spcAft>
              <a:buClr>
                <a:schemeClr val="lt1"/>
              </a:buClr>
              <a:buSzPts val="1400"/>
              <a:buChar char="○"/>
              <a:defRPr>
                <a:solidFill>
                  <a:schemeClr val="lt1"/>
                </a:solidFill>
              </a:defRPr>
            </a:lvl5pPr>
            <a:lvl6pPr indent="-317500" lvl="5" marL="2743200" rtl="0">
              <a:spcBef>
                <a:spcPts val="1600"/>
              </a:spcBef>
              <a:spcAft>
                <a:spcPts val="0"/>
              </a:spcAft>
              <a:buClr>
                <a:schemeClr val="lt1"/>
              </a:buClr>
              <a:buSzPts val="1400"/>
              <a:buChar char="■"/>
              <a:defRPr>
                <a:solidFill>
                  <a:schemeClr val="lt1"/>
                </a:solidFill>
              </a:defRPr>
            </a:lvl6pPr>
            <a:lvl7pPr indent="-317500" lvl="6" marL="3200400" rtl="0">
              <a:spcBef>
                <a:spcPts val="1600"/>
              </a:spcBef>
              <a:spcAft>
                <a:spcPts val="0"/>
              </a:spcAft>
              <a:buClr>
                <a:schemeClr val="lt1"/>
              </a:buClr>
              <a:buSzPts val="1400"/>
              <a:buChar char="●"/>
              <a:defRPr>
                <a:solidFill>
                  <a:schemeClr val="lt1"/>
                </a:solidFill>
              </a:defRPr>
            </a:lvl7pPr>
            <a:lvl8pPr indent="-317500" lvl="7" marL="3657600" rtl="0">
              <a:spcBef>
                <a:spcPts val="1600"/>
              </a:spcBef>
              <a:spcAft>
                <a:spcPts val="0"/>
              </a:spcAft>
              <a:buClr>
                <a:schemeClr val="lt1"/>
              </a:buClr>
              <a:buSzPts val="1400"/>
              <a:buChar char="○"/>
              <a:defRPr>
                <a:solidFill>
                  <a:schemeClr val="lt1"/>
                </a:solidFill>
              </a:defRPr>
            </a:lvl8pPr>
            <a:lvl9pPr indent="-317500" lvl="8" marL="4114800" rtl="0">
              <a:spcBef>
                <a:spcPts val="1600"/>
              </a:spcBef>
              <a:spcAft>
                <a:spcPts val="1600"/>
              </a:spcAft>
              <a:buClr>
                <a:schemeClr val="lt1"/>
              </a:buClr>
              <a:buSzPts val="1400"/>
              <a:buChar char="■"/>
              <a:defRPr>
                <a:solidFill>
                  <a:schemeClr val="lt1"/>
                </a:solidFill>
              </a:defRPr>
            </a:lvl9pPr>
          </a:lstStyle>
          <a:p/>
        </p:txBody>
      </p:sp>
      <p:sp>
        <p:nvSpPr>
          <p:cNvPr id="54" name="Google Shape;54;p9"/>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55" name="Shape 55"/>
        <p:cNvGrpSpPr/>
        <p:nvPr/>
      </p:nvGrpSpPr>
      <p:grpSpPr>
        <a:xfrm>
          <a:off x="0" y="0"/>
          <a:ext cx="0" cy="0"/>
          <a:chOff x="0" y="0"/>
          <a:chExt cx="0" cy="0"/>
        </a:xfrm>
      </p:grpSpPr>
      <p:cxnSp>
        <p:nvCxnSpPr>
          <p:cNvPr id="56" name="Google Shape;56;p10"/>
          <p:cNvCxnSpPr/>
          <p:nvPr/>
        </p:nvCxnSpPr>
        <p:spPr>
          <a:xfrm>
            <a:off x="425200" y="4740000"/>
            <a:ext cx="8296800" cy="0"/>
          </a:xfrm>
          <a:prstGeom prst="straightConnector1">
            <a:avLst/>
          </a:prstGeom>
          <a:noFill/>
          <a:ln cap="flat" cmpd="sng" w="19050">
            <a:solidFill>
              <a:schemeClr val="dk2"/>
            </a:solidFill>
            <a:prstDash val="solid"/>
            <a:round/>
            <a:headEnd len="sm" w="sm" type="none"/>
            <a:tailEnd len="sm" w="sm" type="none"/>
          </a:ln>
        </p:spPr>
      </p:cxnSp>
      <p:cxnSp>
        <p:nvCxnSpPr>
          <p:cNvPr id="57" name="Google Shape;57;p10"/>
          <p:cNvCxnSpPr/>
          <p:nvPr/>
        </p:nvCxnSpPr>
        <p:spPr>
          <a:xfrm>
            <a:off x="425198" y="415650"/>
            <a:ext cx="183300" cy="0"/>
          </a:xfrm>
          <a:prstGeom prst="straightConnector1">
            <a:avLst/>
          </a:prstGeom>
          <a:noFill/>
          <a:ln cap="flat" cmpd="sng" w="19050">
            <a:solidFill>
              <a:schemeClr val="dk2"/>
            </a:solidFill>
            <a:prstDash val="solid"/>
            <a:round/>
            <a:headEnd len="sm" w="sm" type="none"/>
            <a:tailEnd len="sm" w="sm" type="none"/>
          </a:ln>
        </p:spPr>
      </p:cxnSp>
      <p:sp>
        <p:nvSpPr>
          <p:cNvPr id="58" name="Google Shape;58;p10"/>
          <p:cNvSpPr txBox="1"/>
          <p:nvPr>
            <p:ph idx="1" type="body"/>
          </p:nvPr>
        </p:nvSpPr>
        <p:spPr>
          <a:xfrm>
            <a:off x="328017" y="4226025"/>
            <a:ext cx="8388600" cy="393600"/>
          </a:xfrm>
          <a:prstGeom prst="rect">
            <a:avLst/>
          </a:prstGeom>
        </p:spPr>
        <p:txBody>
          <a:bodyPr anchorCtr="0" anchor="ctr" bIns="91425" lIns="91425" spcFirstLastPara="1" rIns="91425" wrap="square" tIns="91425"/>
          <a:lstStyle>
            <a:lvl1pPr indent="-228600" lvl="0" marL="457200" rtl="0">
              <a:lnSpc>
                <a:spcPct val="100000"/>
              </a:lnSpc>
              <a:spcBef>
                <a:spcPts val="0"/>
              </a:spcBef>
              <a:spcAft>
                <a:spcPts val="0"/>
              </a:spcAft>
              <a:buSzPts val="1800"/>
              <a:buNone/>
              <a:defRPr/>
            </a:lvl1pPr>
          </a:lstStyle>
          <a:p/>
        </p:txBody>
      </p:sp>
      <p:sp>
        <p:nvSpPr>
          <p:cNvPr id="59" name="Google Shape;59;p10"/>
          <p:cNvSpPr txBox="1"/>
          <p:nvPr>
            <p:ph idx="12" type="sldNum"/>
          </p:nvPr>
        </p:nvSpPr>
        <p:spPr>
          <a:xfrm>
            <a:off x="8497999" y="4688759"/>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wiss-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400250" y="575950"/>
            <a:ext cx="6321600" cy="6354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2410112" y="1595776"/>
            <a:ext cx="6321600" cy="3002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indent="-317500" lvl="1" marL="914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indent="-317500" lvl="2" marL="1371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indent="-317500" lvl="3" marL="18288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indent="-317500" lvl="4" marL="22860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indent="-317500" lvl="5" marL="27432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indent="-317500" lvl="6" marL="32004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indent="-317500" lvl="7" marL="3657600" rtl="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indent="-317500" lvl="8" marL="4114800" rtl="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latin typeface="Lato"/>
                <a:ea typeface="Lato"/>
                <a:cs typeface="Lato"/>
                <a:sym typeface="Lato"/>
              </a:defRPr>
            </a:lvl1pPr>
            <a:lvl2pPr lvl="1" rtl="0" algn="r">
              <a:buNone/>
              <a:defRPr sz="1000">
                <a:solidFill>
                  <a:schemeClr val="dk2"/>
                </a:solidFill>
                <a:latin typeface="Lato"/>
                <a:ea typeface="Lato"/>
                <a:cs typeface="Lato"/>
                <a:sym typeface="Lato"/>
              </a:defRPr>
            </a:lvl2pPr>
            <a:lvl3pPr lvl="2" rtl="0" algn="r">
              <a:buNone/>
              <a:defRPr sz="1000">
                <a:solidFill>
                  <a:schemeClr val="dk2"/>
                </a:solidFill>
                <a:latin typeface="Lato"/>
                <a:ea typeface="Lato"/>
                <a:cs typeface="Lato"/>
                <a:sym typeface="Lato"/>
              </a:defRPr>
            </a:lvl3pPr>
            <a:lvl4pPr lvl="3" rtl="0" algn="r">
              <a:buNone/>
              <a:defRPr sz="1000">
                <a:solidFill>
                  <a:schemeClr val="dk2"/>
                </a:solidFill>
                <a:latin typeface="Lato"/>
                <a:ea typeface="Lato"/>
                <a:cs typeface="Lato"/>
                <a:sym typeface="Lato"/>
              </a:defRPr>
            </a:lvl4pPr>
            <a:lvl5pPr lvl="4" rtl="0" algn="r">
              <a:buNone/>
              <a:defRPr sz="1000">
                <a:solidFill>
                  <a:schemeClr val="dk2"/>
                </a:solidFill>
                <a:latin typeface="Lato"/>
                <a:ea typeface="Lato"/>
                <a:cs typeface="Lato"/>
                <a:sym typeface="Lato"/>
              </a:defRPr>
            </a:lvl5pPr>
            <a:lvl6pPr lvl="5" rtl="0" algn="r">
              <a:buNone/>
              <a:defRPr sz="1000">
                <a:solidFill>
                  <a:schemeClr val="dk2"/>
                </a:solidFill>
                <a:latin typeface="Lato"/>
                <a:ea typeface="Lato"/>
                <a:cs typeface="Lato"/>
                <a:sym typeface="Lato"/>
              </a:defRPr>
            </a:lvl6pPr>
            <a:lvl7pPr lvl="6" rtl="0" algn="r">
              <a:buNone/>
              <a:defRPr sz="1000">
                <a:solidFill>
                  <a:schemeClr val="dk2"/>
                </a:solidFill>
                <a:latin typeface="Lato"/>
                <a:ea typeface="Lato"/>
                <a:cs typeface="Lato"/>
                <a:sym typeface="Lato"/>
              </a:defRPr>
            </a:lvl7pPr>
            <a:lvl8pPr lvl="7" rtl="0" algn="r">
              <a:buNone/>
              <a:defRPr sz="1000">
                <a:solidFill>
                  <a:schemeClr val="dk2"/>
                </a:solidFill>
                <a:latin typeface="Lato"/>
                <a:ea typeface="Lato"/>
                <a:cs typeface="Lato"/>
                <a:sym typeface="Lato"/>
              </a:defRPr>
            </a:lvl8pPr>
            <a:lvl9pPr lvl="8" rtl="0" algn="r">
              <a:buNone/>
              <a:defRPr sz="1000">
                <a:solidFill>
                  <a:schemeClr val="dk2"/>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68" name="Shape 68"/>
        <p:cNvGrpSpPr/>
        <p:nvPr/>
      </p:nvGrpSpPr>
      <p:grpSpPr>
        <a:xfrm>
          <a:off x="0" y="0"/>
          <a:ext cx="0" cy="0"/>
          <a:chOff x="0" y="0"/>
          <a:chExt cx="0" cy="0"/>
        </a:xfrm>
      </p:grpSpPr>
      <p:sp>
        <p:nvSpPr>
          <p:cNvPr id="69" name="Google Shape;69;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0" name="Google Shape;70;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71" name="Google Shape;71;p1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hyperlink" Target="https://www.theage.com.au/education/wild-cat-falling-indigenous-classic-still-relevant-as-class-and-race-loom-large-20150209-139m6w.html" TargetMode="Externa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png"/><Relationship Id="rId4" Type="http://schemas.openxmlformats.org/officeDocument/2006/relationships/image" Target="../media/image5.png"/><Relationship Id="rId5"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25"/>
          <p:cNvSpPr txBox="1"/>
          <p:nvPr>
            <p:ph type="ctrTitle"/>
          </p:nvPr>
        </p:nvSpPr>
        <p:spPr>
          <a:xfrm>
            <a:off x="2371725" y="630225"/>
            <a:ext cx="6331500" cy="154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Wild Cat Falling</a:t>
            </a:r>
            <a:endParaRPr/>
          </a:p>
        </p:txBody>
      </p:sp>
      <p:sp>
        <p:nvSpPr>
          <p:cNvPr id="118" name="Google Shape;118;p25"/>
          <p:cNvSpPr txBox="1"/>
          <p:nvPr>
            <p:ph idx="1" type="subTitle"/>
          </p:nvPr>
        </p:nvSpPr>
        <p:spPr>
          <a:xfrm>
            <a:off x="2390267" y="3238450"/>
            <a:ext cx="6331500" cy="1241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2400"/>
              <a:t>Mudrooroo (Colin Johnson)</a:t>
            </a:r>
            <a:endParaRPr b="1" sz="2400"/>
          </a:p>
        </p:txBody>
      </p:sp>
      <p:pic>
        <p:nvPicPr>
          <p:cNvPr id="119" name="Google Shape;119;p25"/>
          <p:cNvPicPr preferRelativeResize="0"/>
          <p:nvPr/>
        </p:nvPicPr>
        <p:blipFill>
          <a:blip r:embed="rId3">
            <a:alphaModFix/>
          </a:blip>
          <a:stretch>
            <a:fillRect/>
          </a:stretch>
        </p:blipFill>
        <p:spPr>
          <a:xfrm>
            <a:off x="215900" y="988575"/>
            <a:ext cx="2066925" cy="316635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34"/>
          <p:cNvSpPr txBox="1"/>
          <p:nvPr>
            <p:ph type="title"/>
          </p:nvPr>
        </p:nvSpPr>
        <p:spPr>
          <a:xfrm>
            <a:off x="2400250" y="575950"/>
            <a:ext cx="6321600" cy="63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2"/>
              </a:buClr>
              <a:buSzPts val="3200"/>
              <a:buFont typeface="Calibri"/>
              <a:buNone/>
            </a:pPr>
            <a:r>
              <a:rPr lang="en"/>
              <a:t>Mudrooroo’s criticism of Sally Morgan</a:t>
            </a:r>
            <a:endParaRPr/>
          </a:p>
          <a:p>
            <a:pPr indent="0" lvl="0" marL="0" rtl="0" algn="l">
              <a:spcBef>
                <a:spcPts val="0"/>
              </a:spcBef>
              <a:spcAft>
                <a:spcPts val="0"/>
              </a:spcAft>
              <a:buNone/>
            </a:pPr>
            <a:r>
              <a:t/>
            </a:r>
            <a:endParaRPr/>
          </a:p>
        </p:txBody>
      </p:sp>
      <p:sp>
        <p:nvSpPr>
          <p:cNvPr id="183" name="Google Shape;183;p34"/>
          <p:cNvSpPr txBox="1"/>
          <p:nvPr>
            <p:ph idx="1" type="body"/>
          </p:nvPr>
        </p:nvSpPr>
        <p:spPr>
          <a:xfrm>
            <a:off x="2410112" y="1595776"/>
            <a:ext cx="6321600" cy="3002400"/>
          </a:xfrm>
          <a:prstGeom prst="rect">
            <a:avLst/>
          </a:prstGeom>
        </p:spPr>
        <p:txBody>
          <a:bodyPr anchorCtr="0" anchor="t" bIns="91425" lIns="91425" spcFirstLastPara="1" rIns="91425" wrap="square" tIns="91425">
            <a:noAutofit/>
          </a:bodyPr>
          <a:lstStyle/>
          <a:p>
            <a:pPr indent="-292100" lvl="0" marL="342900" rtl="0" algn="l">
              <a:spcBef>
                <a:spcPts val="0"/>
              </a:spcBef>
              <a:spcAft>
                <a:spcPts val="0"/>
              </a:spcAft>
              <a:buSzPts val="1000"/>
              <a:buChar char="•"/>
            </a:pPr>
            <a:r>
              <a:rPr lang="en" sz="1000"/>
              <a:t>She is criticised (along with Glenyse Ward) for writing literature of assimilation and not activism</a:t>
            </a:r>
            <a:endParaRPr sz="1000"/>
          </a:p>
          <a:p>
            <a:pPr indent="-292100" lvl="0" marL="342900" rtl="0" algn="l">
              <a:spcBef>
                <a:spcPts val="1600"/>
              </a:spcBef>
              <a:spcAft>
                <a:spcPts val="0"/>
              </a:spcAft>
              <a:buSzPts val="1000"/>
              <a:buChar char="•"/>
            </a:pPr>
            <a:r>
              <a:rPr lang="en" sz="1000"/>
              <a:t>“In fact with increased education and job opportunities there is an impetus towards a merging into the majority culture, identified here as Anglo-Celtic […] Assimilation, although discredited, still operates through government education and employment policies. New writers such as Sally Morgan and Glenyse Ward do not see themselves as part of an active ongoing movement, but as individuals either searching for</a:t>
            </a:r>
            <a:r>
              <a:rPr lang="en" sz="1000"/>
              <a:t> </a:t>
            </a:r>
            <a:r>
              <a:rPr lang="en" sz="1000"/>
              <a:t>their roots or seeking equal opportunity in multicultural Australia” (Writing from the Fringe, 14)</a:t>
            </a:r>
            <a:endParaRPr sz="1000"/>
          </a:p>
          <a:p>
            <a:pPr indent="-292100" lvl="0" marL="342900" rtl="0" algn="l">
              <a:spcBef>
                <a:spcPts val="1600"/>
              </a:spcBef>
              <a:spcAft>
                <a:spcPts val="0"/>
              </a:spcAft>
              <a:buSzPts val="1000"/>
              <a:buChar char="•"/>
            </a:pPr>
            <a:r>
              <a:rPr lang="en" sz="1000"/>
              <a:t>“Sally Morgan’s book is a milepost in Aboriginal literature in that is marks a stage when it is considered O.K. to be Aboriginal as long as you are young, gifted and not very black.” (Writing from the Fringe, 149)</a:t>
            </a:r>
            <a:endParaRPr sz="1000"/>
          </a:p>
          <a:p>
            <a:pPr indent="-292100" lvl="0" marL="342900" rtl="0" algn="l">
              <a:spcBef>
                <a:spcPts val="1600"/>
              </a:spcBef>
              <a:spcAft>
                <a:spcPts val="0"/>
              </a:spcAft>
              <a:buSzPts val="1000"/>
              <a:buChar char="•"/>
            </a:pPr>
            <a:r>
              <a:rPr lang="en" sz="1000"/>
              <a:t>Criticism based on authenticity and the perceived aesthetic assimilation of Morgan’s work</a:t>
            </a:r>
            <a:endParaRPr sz="1000"/>
          </a:p>
          <a:p>
            <a:pPr indent="0" lvl="0" marL="0" rtl="0" algn="l">
              <a:spcBef>
                <a:spcPts val="1600"/>
              </a:spcBef>
              <a:spcAft>
                <a:spcPts val="0"/>
              </a:spcAft>
              <a:buClr>
                <a:schemeClr val="dk2"/>
              </a:buClr>
              <a:buSzPts val="1800"/>
              <a:buFont typeface="Arial"/>
              <a:buNone/>
            </a:pPr>
            <a:r>
              <a:t/>
            </a:r>
            <a:endParaRPr sz="1000"/>
          </a:p>
          <a:p>
            <a:pPr indent="0" lvl="0" marL="0" rtl="0" algn="l">
              <a:spcBef>
                <a:spcPts val="1600"/>
              </a:spcBef>
              <a:spcAft>
                <a:spcPts val="1600"/>
              </a:spcAft>
              <a:buNone/>
            </a:pPr>
            <a:r>
              <a:t/>
            </a:r>
            <a:endParaRPr sz="1000"/>
          </a:p>
        </p:txBody>
      </p:sp>
      <p:pic>
        <p:nvPicPr>
          <p:cNvPr id="184" name="Google Shape;184;p34"/>
          <p:cNvPicPr preferRelativeResize="0"/>
          <p:nvPr/>
        </p:nvPicPr>
        <p:blipFill>
          <a:blip r:embed="rId3">
            <a:alphaModFix/>
          </a:blip>
          <a:stretch>
            <a:fillRect/>
          </a:stretch>
        </p:blipFill>
        <p:spPr>
          <a:xfrm>
            <a:off x="227825" y="575950"/>
            <a:ext cx="2105315" cy="315797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sp>
        <p:nvSpPr>
          <p:cNvPr id="189" name="Google Shape;189;p35"/>
          <p:cNvSpPr txBox="1"/>
          <p:nvPr>
            <p:ph type="title"/>
          </p:nvPr>
        </p:nvSpPr>
        <p:spPr>
          <a:xfrm>
            <a:off x="319500" y="936600"/>
            <a:ext cx="2808000" cy="7557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Attitudes towards Indigenous </a:t>
            </a:r>
            <a:endParaRPr/>
          </a:p>
        </p:txBody>
      </p:sp>
      <p:sp>
        <p:nvSpPr>
          <p:cNvPr id="190" name="Google Shape;190;p35"/>
          <p:cNvSpPr txBox="1"/>
          <p:nvPr>
            <p:ph idx="1" type="body"/>
          </p:nvPr>
        </p:nvSpPr>
        <p:spPr>
          <a:xfrm>
            <a:off x="319500" y="1846800"/>
            <a:ext cx="5407500" cy="2806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white Canadian looks at the Indian. The Indian is Other and therefore alien. But the Indian is indigenous and therefore cannot be alien. So the Canadian must be alien. But how can the Canadian be alien within Canada?’ ….</a:t>
            </a:r>
            <a:endParaRPr/>
          </a:p>
          <a:p>
            <a:pPr indent="0" lvl="0" marL="0" rtl="0" algn="l">
              <a:spcBef>
                <a:spcPts val="1600"/>
              </a:spcBef>
              <a:spcAft>
                <a:spcPts val="0"/>
              </a:spcAft>
              <a:buNone/>
            </a:pPr>
            <a:r>
              <a:rPr lang="en"/>
              <a:t>‘A variety of strategies are used by the settler in Canada and Australia to cope with this, ranging from erasing the aboriginal peoples to embracing them, in a process I called indigenisation. This oscillation between erasure and embrace means that there is a constant ambivalence in Australian history, between over-valuing and under-valuing indigeneity’</a:t>
            </a:r>
            <a:endParaRPr/>
          </a:p>
          <a:p>
            <a:pPr indent="0" lvl="0" marL="0" rtl="0" algn="l">
              <a:spcBef>
                <a:spcPts val="1600"/>
              </a:spcBef>
              <a:spcAft>
                <a:spcPts val="0"/>
              </a:spcAft>
              <a:buNone/>
            </a:pPr>
            <a:r>
              <a:t/>
            </a:r>
            <a:endParaRPr/>
          </a:p>
          <a:p>
            <a:pPr indent="0" lvl="0" marL="0" rtl="0" algn="l">
              <a:spcBef>
                <a:spcPts val="1600"/>
              </a:spcBef>
              <a:spcAft>
                <a:spcPts val="0"/>
              </a:spcAft>
              <a:buNone/>
            </a:pPr>
            <a:r>
              <a:rPr lang="en"/>
              <a:t>(Terry Goldie, ‘On Not Being Australian: Mudrooroo and Demidenko’)</a:t>
            </a:r>
            <a:endParaRPr/>
          </a:p>
          <a:p>
            <a:pPr indent="0" lvl="0" marL="0" rtl="0" algn="l">
              <a:spcBef>
                <a:spcPts val="1600"/>
              </a:spcBef>
              <a:spcAft>
                <a:spcPts val="160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36"/>
          <p:cNvSpPr txBox="1"/>
          <p:nvPr>
            <p:ph type="title"/>
          </p:nvPr>
        </p:nvSpPr>
        <p:spPr>
          <a:xfrm>
            <a:off x="726950" y="828600"/>
            <a:ext cx="7857300" cy="3346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Let’s look at two possible responses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37"/>
          <p:cNvSpPr txBox="1"/>
          <p:nvPr>
            <p:ph type="title"/>
          </p:nvPr>
        </p:nvSpPr>
        <p:spPr>
          <a:xfrm>
            <a:off x="283103" y="712141"/>
            <a:ext cx="6244200" cy="3835500"/>
          </a:xfrm>
          <a:prstGeom prst="rect">
            <a:avLst/>
          </a:prstGeom>
        </p:spPr>
        <p:txBody>
          <a:bodyPr anchorCtr="0" anchor="ctr" bIns="91425" lIns="91425" spcFirstLastPara="1" rIns="91425" wrap="square" tIns="91425">
            <a:noAutofit/>
          </a:bodyPr>
          <a:lstStyle/>
          <a:p>
            <a:pPr indent="-342900" lvl="0" marL="342900" rtl="0" algn="l">
              <a:spcBef>
                <a:spcPts val="0"/>
              </a:spcBef>
              <a:spcAft>
                <a:spcPts val="0"/>
              </a:spcAft>
              <a:buNone/>
            </a:pPr>
            <a:r>
              <a:rPr b="0" lang="en" sz="3000">
                <a:latin typeface="Calibri"/>
                <a:ea typeface="Calibri"/>
                <a:cs typeface="Calibri"/>
                <a:sym typeface="Calibri"/>
              </a:rPr>
              <a:t>“It has become possible to regard Mudrooroo’s work as the creation of the clever literary trickster who has written himself into a narrative of Aboriginal belonging that is as much a fabrication as the characters who inhabit the pages of his books.” (Maureen Clark, “Unmasking Mudrooroo”, 48)</a:t>
            </a:r>
            <a:endParaRPr sz="24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4" name="Shape 204"/>
        <p:cNvGrpSpPr/>
        <p:nvPr/>
      </p:nvGrpSpPr>
      <p:grpSpPr>
        <a:xfrm>
          <a:off x="0" y="0"/>
          <a:ext cx="0" cy="0"/>
          <a:chOff x="0" y="0"/>
          <a:chExt cx="0" cy="0"/>
        </a:xfrm>
      </p:grpSpPr>
      <p:sp>
        <p:nvSpPr>
          <p:cNvPr id="205" name="Google Shape;205;p38"/>
          <p:cNvSpPr txBox="1"/>
          <p:nvPr>
            <p:ph type="title"/>
          </p:nvPr>
        </p:nvSpPr>
        <p:spPr>
          <a:xfrm>
            <a:off x="283100" y="712150"/>
            <a:ext cx="7146300" cy="3835500"/>
          </a:xfrm>
          <a:prstGeom prst="rect">
            <a:avLst/>
          </a:prstGeom>
        </p:spPr>
        <p:txBody>
          <a:bodyPr anchorCtr="0" anchor="ctr" bIns="91425" lIns="91425" spcFirstLastPara="1" rIns="91425" wrap="square" tIns="91425">
            <a:noAutofit/>
          </a:bodyPr>
          <a:lstStyle/>
          <a:p>
            <a:pPr indent="-342900" lvl="0" marL="342900" rtl="0" algn="l">
              <a:spcBef>
                <a:spcPts val="0"/>
              </a:spcBef>
              <a:spcAft>
                <a:spcPts val="0"/>
              </a:spcAft>
              <a:buClr>
                <a:schemeClr val="lt1"/>
              </a:buClr>
              <a:buSzPts val="2800"/>
              <a:buFont typeface="Arial"/>
              <a:buNone/>
            </a:pPr>
            <a:r>
              <a:rPr b="0" lang="en" sz="2400">
                <a:latin typeface="Calibri"/>
                <a:ea typeface="Calibri"/>
                <a:cs typeface="Calibri"/>
                <a:sym typeface="Calibri"/>
              </a:rPr>
              <a:t>2) “Mudrooroo […] had claimed, or assumed, his Aboriginality very early, and certainly not at a time when it could have been to his advantage to do so. In doing so, it could be said, he was only following the lead of the white authorities who assumed he was Aboriginal and had treated him accordingly. […] there seemed, to some, to be reason to suspect that the dominant white culture had chosen to see Mudrooroo as Aboriginal when it suited it, and was now choosing to see and define him otherwise.” (David Brooks, </a:t>
            </a:r>
            <a:r>
              <a:rPr b="0" i="1" lang="en" sz="2400">
                <a:latin typeface="Calibri"/>
                <a:ea typeface="Calibri"/>
                <a:cs typeface="Calibri"/>
                <a:sym typeface="Calibri"/>
              </a:rPr>
              <a:t>The Sons of Clovis</a:t>
            </a:r>
            <a:r>
              <a:rPr b="0" lang="en" sz="2400">
                <a:latin typeface="Calibri"/>
                <a:ea typeface="Calibri"/>
                <a:cs typeface="Calibri"/>
                <a:sym typeface="Calibri"/>
              </a:rPr>
              <a:t>, 48)</a:t>
            </a:r>
            <a:endParaRPr b="0" sz="2400">
              <a:solidFill>
                <a:schemeClr val="dk2"/>
              </a:solidFill>
              <a:latin typeface="Calibri"/>
              <a:ea typeface="Calibri"/>
              <a:cs typeface="Calibri"/>
              <a:sym typeface="Calibri"/>
            </a:endParaRPr>
          </a:p>
          <a:p>
            <a:pPr indent="0" lvl="0" marL="0" rtl="0" algn="l">
              <a:spcBef>
                <a:spcPts val="0"/>
              </a:spcBef>
              <a:spcAft>
                <a:spcPts val="0"/>
              </a:spcAft>
              <a:buNone/>
            </a:pPr>
            <a:r>
              <a:t/>
            </a:r>
            <a:endParaRPr sz="24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D9D9D9"/>
        </a:solidFill>
      </p:bgPr>
    </p:bg>
    <p:spTree>
      <p:nvGrpSpPr>
        <p:cNvPr id="209" name="Shape 209"/>
        <p:cNvGrpSpPr/>
        <p:nvPr/>
      </p:nvGrpSpPr>
      <p:grpSpPr>
        <a:xfrm>
          <a:off x="0" y="0"/>
          <a:ext cx="0" cy="0"/>
          <a:chOff x="0" y="0"/>
          <a:chExt cx="0" cy="0"/>
        </a:xfrm>
      </p:grpSpPr>
      <p:sp>
        <p:nvSpPr>
          <p:cNvPr id="210" name="Google Shape;210;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ARTICLE FROM THE 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LINK </a:t>
            </a:r>
            <a:r>
              <a:rPr lang="en" u="sng">
                <a:solidFill>
                  <a:schemeClr val="hlink"/>
                </a:solidFill>
                <a:hlinkClick r:id="rId3"/>
              </a:rPr>
              <a:t>HERE</a:t>
            </a:r>
            <a:endParaRPr/>
          </a:p>
        </p:txBody>
      </p:sp>
      <p:pic>
        <p:nvPicPr>
          <p:cNvPr id="211" name="Google Shape;211;p39"/>
          <p:cNvPicPr preferRelativeResize="0"/>
          <p:nvPr/>
        </p:nvPicPr>
        <p:blipFill>
          <a:blip r:embed="rId4">
            <a:alphaModFix/>
          </a:blip>
          <a:stretch>
            <a:fillRect/>
          </a:stretch>
        </p:blipFill>
        <p:spPr>
          <a:xfrm>
            <a:off x="0" y="2242459"/>
            <a:ext cx="9143998" cy="2083382"/>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solidFill>
                  <a:srgbClr val="F46524"/>
                </a:solidFill>
                <a:latin typeface="Raleway"/>
                <a:ea typeface="Raleway"/>
                <a:cs typeface="Raleway"/>
                <a:sym typeface="Raleway"/>
              </a:rPr>
              <a:t>After considering the responses</a:t>
            </a:r>
            <a:endParaRPr b="1" sz="2400">
              <a:latin typeface="Raleway"/>
              <a:ea typeface="Raleway"/>
              <a:cs typeface="Raleway"/>
              <a:sym typeface="Raleway"/>
            </a:endParaRPr>
          </a:p>
          <a:p>
            <a:pPr indent="0" lvl="0" marL="0" rtl="0" algn="l">
              <a:spcBef>
                <a:spcPts val="1600"/>
              </a:spcBef>
              <a:spcAft>
                <a:spcPts val="0"/>
              </a:spcAft>
              <a:buNone/>
            </a:pPr>
            <a:r>
              <a:t/>
            </a:r>
            <a:endParaRPr/>
          </a:p>
        </p:txBody>
      </p:sp>
      <p:sp>
        <p:nvSpPr>
          <p:cNvPr id="217" name="Google Shape;217;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Do you believe Mudrooroo (Colin Johnson) has accurately depicted his life struggles in chapter 1 of ‘Wild Cats Falling’? </a:t>
            </a:r>
            <a:endParaRPr/>
          </a:p>
          <a:p>
            <a:pPr indent="0" lvl="0" marL="0" rtl="0" algn="l">
              <a:spcBef>
                <a:spcPts val="1600"/>
              </a:spcBef>
              <a:spcAft>
                <a:spcPts val="1600"/>
              </a:spcAft>
              <a:buClr>
                <a:schemeClr val="dk1"/>
              </a:buClr>
              <a:buSzPts val="1100"/>
              <a:buFont typeface="Arial"/>
              <a:buNone/>
            </a:pPr>
            <a:r>
              <a:rPr lang="en"/>
              <a:t>If so, how has he ensured he has done this? Ie- setting, themes, characterisation, tone- provide example from the text to support your answer.</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1" name="Shape 221"/>
        <p:cNvGrpSpPr/>
        <p:nvPr/>
      </p:nvGrpSpPr>
      <p:grpSpPr>
        <a:xfrm>
          <a:off x="0" y="0"/>
          <a:ext cx="0" cy="0"/>
          <a:chOff x="0" y="0"/>
          <a:chExt cx="0" cy="0"/>
        </a:xfrm>
      </p:grpSpPr>
      <p:sp>
        <p:nvSpPr>
          <p:cNvPr id="222" name="Google Shape;222;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3600">
                <a:solidFill>
                  <a:srgbClr val="F46524"/>
                </a:solidFill>
                <a:latin typeface="Raleway"/>
                <a:ea typeface="Raleway"/>
                <a:cs typeface="Raleway"/>
                <a:sym typeface="Raleway"/>
              </a:rPr>
              <a:t>Critical Reflection </a:t>
            </a:r>
            <a:endParaRPr b="1" sz="2400">
              <a:latin typeface="Raleway"/>
              <a:ea typeface="Raleway"/>
              <a:cs typeface="Raleway"/>
              <a:sym typeface="Raleway"/>
            </a:endParaRPr>
          </a:p>
          <a:p>
            <a:pPr indent="0" lvl="0" marL="0" rtl="0" algn="l">
              <a:spcBef>
                <a:spcPts val="1600"/>
              </a:spcBef>
              <a:spcAft>
                <a:spcPts val="0"/>
              </a:spcAft>
              <a:buNone/>
            </a:pPr>
            <a:r>
              <a:t/>
            </a:r>
            <a:endParaRPr/>
          </a:p>
        </p:txBody>
      </p:sp>
      <p:sp>
        <p:nvSpPr>
          <p:cNvPr id="223" name="Google Shape;223;p4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Reflect on ‘Wild Cat Falling’ by Colin Johnson.</a:t>
            </a:r>
            <a:endParaRPr/>
          </a:p>
          <a:p>
            <a:pPr indent="0" lvl="0" marL="0" rtl="0" algn="l">
              <a:spcBef>
                <a:spcPts val="1600"/>
              </a:spcBef>
              <a:spcAft>
                <a:spcPts val="0"/>
              </a:spcAft>
              <a:buClr>
                <a:schemeClr val="dk1"/>
              </a:buClr>
              <a:buSzPts val="1100"/>
              <a:buFont typeface="Arial"/>
              <a:buNone/>
            </a:pPr>
            <a:r>
              <a:rPr lang="en"/>
              <a:t>Analyse the effectiveness of his portrayal of assimilation and misplacement in Australia. How does he communicate his experiences and thoughts on these matters?(techniques) Does he do it well? </a:t>
            </a:r>
            <a:endParaRPr/>
          </a:p>
          <a:p>
            <a:pPr indent="0" lvl="0" marL="0" rtl="0" algn="l">
              <a:spcBef>
                <a:spcPts val="1600"/>
              </a:spcBef>
              <a:spcAft>
                <a:spcPts val="0"/>
              </a:spcAft>
              <a:buClr>
                <a:schemeClr val="dk1"/>
              </a:buClr>
              <a:buSzPts val="1100"/>
              <a:buFont typeface="Arial"/>
              <a:buNone/>
            </a:pPr>
            <a:r>
              <a:rPr lang="en"/>
              <a:t>Aim for ¾-1 page</a:t>
            </a:r>
            <a:endParaRPr/>
          </a:p>
          <a:p>
            <a:pPr indent="0" lvl="0" marL="0" rtl="0" algn="l">
              <a:spcBef>
                <a:spcPts val="1600"/>
              </a:spcBef>
              <a:spcAft>
                <a:spcPts val="0"/>
              </a:spcAft>
              <a:buClr>
                <a:schemeClr val="dk1"/>
              </a:buClr>
              <a:buSzPts val="1100"/>
              <a:buFont typeface="Arial"/>
              <a:buNone/>
            </a:pPr>
            <a:r>
              <a:rPr lang="en"/>
              <a:t>Write in test conditions.</a:t>
            </a:r>
            <a:endParaRPr/>
          </a:p>
          <a:p>
            <a:pPr indent="0" lvl="0" marL="0" rtl="0" algn="l">
              <a:spcBef>
                <a:spcPts val="1600"/>
              </a:spcBef>
              <a:spcAft>
                <a:spcPts val="160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23" name="Shape 123"/>
        <p:cNvGrpSpPr/>
        <p:nvPr/>
      </p:nvGrpSpPr>
      <p:grpSpPr>
        <a:xfrm>
          <a:off x="0" y="0"/>
          <a:ext cx="0" cy="0"/>
          <a:chOff x="0" y="0"/>
          <a:chExt cx="0" cy="0"/>
        </a:xfrm>
      </p:grpSpPr>
      <p:pic>
        <p:nvPicPr>
          <p:cNvPr id="124" name="Google Shape;124;p26"/>
          <p:cNvPicPr preferRelativeResize="0"/>
          <p:nvPr/>
        </p:nvPicPr>
        <p:blipFill>
          <a:blip r:embed="rId3">
            <a:alphaModFix/>
          </a:blip>
          <a:stretch>
            <a:fillRect/>
          </a:stretch>
        </p:blipFill>
        <p:spPr>
          <a:xfrm>
            <a:off x="2444700" y="162737"/>
            <a:ext cx="4254600" cy="4818038"/>
          </a:xfrm>
          <a:prstGeom prst="rect">
            <a:avLst/>
          </a:prstGeom>
          <a:noFill/>
          <a:ln>
            <a:noFill/>
          </a:ln>
        </p:spPr>
      </p:pic>
      <p:pic>
        <p:nvPicPr>
          <p:cNvPr descr="Piece of duct tape sticking a note to the slide" id="125" name="Google Shape;125;p26"/>
          <p:cNvPicPr preferRelativeResize="0"/>
          <p:nvPr/>
        </p:nvPicPr>
        <p:blipFill rotWithShape="1">
          <a:blip r:embed="rId4">
            <a:alphaModFix/>
          </a:blip>
          <a:srcRect b="10011" l="9244" r="2118" t="5926"/>
          <a:stretch/>
        </p:blipFill>
        <p:spPr>
          <a:xfrm rot="154828">
            <a:off x="3536000" y="147301"/>
            <a:ext cx="2072000" cy="736050"/>
          </a:xfrm>
          <a:prstGeom prst="rect">
            <a:avLst/>
          </a:prstGeom>
          <a:noFill/>
          <a:ln>
            <a:noFill/>
          </a:ln>
        </p:spPr>
      </p:pic>
      <p:sp>
        <p:nvSpPr>
          <p:cNvPr id="126" name="Google Shape;126;p26"/>
          <p:cNvSpPr txBox="1"/>
          <p:nvPr/>
        </p:nvSpPr>
        <p:spPr>
          <a:xfrm>
            <a:off x="2855550" y="687397"/>
            <a:ext cx="3432900" cy="762600"/>
          </a:xfrm>
          <a:prstGeom prst="rect">
            <a:avLst/>
          </a:prstGeom>
          <a:noFill/>
          <a:ln>
            <a:noFill/>
          </a:ln>
        </p:spPr>
        <p:txBody>
          <a:bodyPr anchorCtr="0" anchor="b" bIns="91425" lIns="91425" spcFirstLastPara="1" rIns="91425" wrap="square" tIns="91425">
            <a:noAutofit/>
          </a:bodyPr>
          <a:lstStyle/>
          <a:p>
            <a:pPr indent="0" lvl="0" marL="0" rtl="0" algn="l">
              <a:spcBef>
                <a:spcPts val="0"/>
              </a:spcBef>
              <a:spcAft>
                <a:spcPts val="0"/>
              </a:spcAft>
              <a:buNone/>
            </a:pPr>
            <a:r>
              <a:rPr b="1" lang="en" sz="3000">
                <a:solidFill>
                  <a:schemeClr val="lt2"/>
                </a:solidFill>
                <a:latin typeface="Raleway"/>
                <a:ea typeface="Raleway"/>
                <a:cs typeface="Raleway"/>
                <a:sym typeface="Raleway"/>
              </a:rPr>
              <a:t>1. Initial Thoughts</a:t>
            </a:r>
            <a:endParaRPr b="1" sz="3000">
              <a:solidFill>
                <a:schemeClr val="lt2"/>
              </a:solidFill>
              <a:latin typeface="Raleway"/>
              <a:ea typeface="Raleway"/>
              <a:cs typeface="Raleway"/>
              <a:sym typeface="Raleway"/>
            </a:endParaRPr>
          </a:p>
        </p:txBody>
      </p:sp>
      <p:sp>
        <p:nvSpPr>
          <p:cNvPr id="127" name="Google Shape;127;p26"/>
          <p:cNvSpPr txBox="1"/>
          <p:nvPr>
            <p:ph idx="4294967295" type="body"/>
          </p:nvPr>
        </p:nvSpPr>
        <p:spPr>
          <a:xfrm>
            <a:off x="2855550" y="1377480"/>
            <a:ext cx="3432900" cy="3327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What are your initial thoughts about ‘Wild Cat Falling’? Do you like/dislike it? Why/Why not?</a:t>
            </a:r>
            <a:endParaRPr/>
          </a:p>
          <a:p>
            <a:pPr indent="-342900" lvl="0" marL="457200" rtl="0" algn="l">
              <a:spcBef>
                <a:spcPts val="1600"/>
              </a:spcBef>
              <a:spcAft>
                <a:spcPts val="0"/>
              </a:spcAft>
              <a:buSzPts val="1800"/>
              <a:buChar char="➔"/>
            </a:pPr>
            <a:r>
              <a:rPr lang="en"/>
              <a:t>What do you believe is the overall tone</a:t>
            </a:r>
            <a:br>
              <a:rPr lang="en"/>
            </a:br>
            <a:r>
              <a:rPr lang="en"/>
              <a:t>and message of the story? (Chapt 1)</a:t>
            </a:r>
            <a:endParaRPr/>
          </a:p>
          <a:p>
            <a:pPr indent="0" lvl="0" marL="457200" rtl="0" algn="l">
              <a:spcBef>
                <a:spcPts val="1600"/>
              </a:spcBef>
              <a:spcAft>
                <a:spcPts val="160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sp>
        <p:nvSpPr>
          <p:cNvPr id="132" name="Google Shape;132;p27"/>
          <p:cNvSpPr txBox="1"/>
          <p:nvPr>
            <p:ph idx="4294967295" type="title"/>
          </p:nvPr>
        </p:nvSpPr>
        <p:spPr>
          <a:xfrm>
            <a:off x="535775" y="712150"/>
            <a:ext cx="5197200" cy="76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3600">
                <a:solidFill>
                  <a:schemeClr val="dk1"/>
                </a:solidFill>
              </a:rPr>
              <a:t>Wild Cat Falling</a:t>
            </a:r>
            <a:endParaRPr sz="2400"/>
          </a:p>
        </p:txBody>
      </p:sp>
      <p:sp>
        <p:nvSpPr>
          <p:cNvPr id="133" name="Google Shape;133;p27"/>
          <p:cNvSpPr txBox="1"/>
          <p:nvPr>
            <p:ph idx="4294967295" type="title"/>
          </p:nvPr>
        </p:nvSpPr>
        <p:spPr>
          <a:xfrm>
            <a:off x="535775" y="1480150"/>
            <a:ext cx="5197200" cy="3067500"/>
          </a:xfrm>
          <a:prstGeom prst="rect">
            <a:avLst/>
          </a:prstGeom>
        </p:spPr>
        <p:txBody>
          <a:bodyPr anchorCtr="0" anchor="t" bIns="91425" lIns="91425" spcFirstLastPara="1" rIns="91425" wrap="square" tIns="91425">
            <a:noAutofit/>
          </a:bodyPr>
          <a:lstStyle/>
          <a:p>
            <a:pPr indent="-342900" lvl="0" marL="342900" rtl="0" algn="l">
              <a:spcBef>
                <a:spcPts val="0"/>
              </a:spcBef>
              <a:spcAft>
                <a:spcPts val="0"/>
              </a:spcAft>
              <a:buSzPts val="1800"/>
              <a:buChar char="•"/>
            </a:pPr>
            <a:r>
              <a:rPr b="0" lang="en" sz="1800"/>
              <a:t>First published 1964</a:t>
            </a:r>
            <a:endParaRPr b="0" sz="1800"/>
          </a:p>
          <a:p>
            <a:pPr indent="-342900" lvl="0" marL="342900" rtl="0" algn="l">
              <a:spcBef>
                <a:spcPts val="0"/>
              </a:spcBef>
              <a:spcAft>
                <a:spcPts val="0"/>
              </a:spcAft>
              <a:buSzPts val="1800"/>
              <a:buChar char="•"/>
            </a:pPr>
            <a:r>
              <a:rPr b="0" lang="en" sz="1800"/>
              <a:t>Hailed as the first novel by an Aboriginal Australian</a:t>
            </a:r>
            <a:endParaRPr b="0" sz="1800"/>
          </a:p>
          <a:p>
            <a:pPr indent="-342900" lvl="0" marL="342900" rtl="0" algn="l">
              <a:spcBef>
                <a:spcPts val="0"/>
              </a:spcBef>
              <a:spcAft>
                <a:spcPts val="0"/>
              </a:spcAft>
              <a:buSzPts val="1800"/>
              <a:buChar char="•"/>
            </a:pPr>
            <a:r>
              <a:rPr b="0" lang="en" sz="1800"/>
              <a:t>Written by Colin Johnson who later changed his name to Mudrooroo Bibbelmun Narogin</a:t>
            </a:r>
            <a:endParaRPr b="0" sz="1800"/>
          </a:p>
          <a:p>
            <a:pPr indent="0" lvl="0" marL="342900" rtl="0" algn="l">
              <a:spcBef>
                <a:spcPts val="0"/>
              </a:spcBef>
              <a:spcAft>
                <a:spcPts val="0"/>
              </a:spcAft>
              <a:buNone/>
            </a:pPr>
            <a:r>
              <a:t/>
            </a:r>
            <a:endParaRPr b="0" sz="1800"/>
          </a:p>
          <a:p>
            <a:pPr indent="0" lvl="0" marL="0" rtl="0" algn="l">
              <a:spcBef>
                <a:spcPts val="0"/>
              </a:spcBef>
              <a:spcAft>
                <a:spcPts val="0"/>
              </a:spcAft>
              <a:buNone/>
            </a:pPr>
            <a:r>
              <a:t/>
            </a:r>
            <a:endParaRPr b="0"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7" name="Shape 137"/>
        <p:cNvGrpSpPr/>
        <p:nvPr/>
      </p:nvGrpSpPr>
      <p:grpSpPr>
        <a:xfrm>
          <a:off x="0" y="0"/>
          <a:ext cx="0" cy="0"/>
          <a:chOff x="0" y="0"/>
          <a:chExt cx="0" cy="0"/>
        </a:xfrm>
      </p:grpSpPr>
      <p:sp>
        <p:nvSpPr>
          <p:cNvPr id="138" name="Google Shape;138;p28"/>
          <p:cNvSpPr txBox="1"/>
          <p:nvPr>
            <p:ph idx="1" type="body"/>
          </p:nvPr>
        </p:nvSpPr>
        <p:spPr>
          <a:xfrm>
            <a:off x="4832750" y="980400"/>
            <a:ext cx="4033800" cy="31827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b="1" lang="en" sz="3000">
                <a:solidFill>
                  <a:schemeClr val="dk1"/>
                </a:solidFill>
              </a:rPr>
              <a:t>A simple gesture</a:t>
            </a:r>
            <a:endParaRPr sz="3000">
              <a:solidFill>
                <a:schemeClr val="dk1"/>
              </a:solidFill>
            </a:endParaRPr>
          </a:p>
          <a:p>
            <a:pPr indent="0" lvl="0" marL="0" rtl="0" algn="l">
              <a:spcBef>
                <a:spcPts val="1600"/>
              </a:spcBef>
              <a:spcAft>
                <a:spcPts val="0"/>
              </a:spcAft>
              <a:buClr>
                <a:schemeClr val="dk2"/>
              </a:buClr>
              <a:buSzPts val="1100"/>
              <a:buFont typeface="Arial"/>
              <a:buNone/>
            </a:pPr>
            <a:r>
              <a:rPr lang="en"/>
              <a:t>Wild Cat Falling is the story of an Aboriginal youth, a 'bodgie' of the early sixties who grows up on the ragged outskirts of a country town, falls into petty crime, goes to gaol, and comes out to do battle once more with the society who put him there. Its publication in 1965 marked a unique literary event, for this was the first novel by any writer of Aboriginal blood to be published in Australia. As well, it is a remarkable piece of literature in its own right, expressing the dilemmas and conflicts of the young Aboriginal in modern Australian society with its memorable insight and stylishness.</a:t>
            </a:r>
            <a:endParaRPr/>
          </a:p>
          <a:p>
            <a:pPr indent="0" lvl="0" marL="0" rtl="0" algn="l">
              <a:spcBef>
                <a:spcPts val="1600"/>
              </a:spcBef>
              <a:spcAft>
                <a:spcPts val="1600"/>
              </a:spcAft>
              <a:buClr>
                <a:schemeClr val="dk2"/>
              </a:buClr>
              <a:buSzPts val="1100"/>
              <a:buFont typeface="Arial"/>
              <a:buNone/>
            </a:pPr>
            <a:r>
              <a:rPr lang="en"/>
              <a:t>https://www.harpercollins.com.au/9780207197321/</a:t>
            </a:r>
            <a:endParaRPr/>
          </a:p>
        </p:txBody>
      </p:sp>
      <p:pic>
        <p:nvPicPr>
          <p:cNvPr id="139" name="Google Shape;139;p28"/>
          <p:cNvPicPr preferRelativeResize="0"/>
          <p:nvPr/>
        </p:nvPicPr>
        <p:blipFill>
          <a:blip r:embed="rId3">
            <a:alphaModFix/>
          </a:blip>
          <a:stretch>
            <a:fillRect/>
          </a:stretch>
        </p:blipFill>
        <p:spPr>
          <a:xfrm>
            <a:off x="666725" y="759600"/>
            <a:ext cx="2679700" cy="34686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9"/>
          <p:cNvSpPr txBox="1"/>
          <p:nvPr>
            <p:ph type="title"/>
          </p:nvPr>
        </p:nvSpPr>
        <p:spPr>
          <a:xfrm>
            <a:off x="279128" y="565316"/>
            <a:ext cx="6244200" cy="38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200">
                <a:solidFill>
                  <a:schemeClr val="accent5"/>
                </a:solidFill>
              </a:rPr>
              <a:t>Structure</a:t>
            </a:r>
            <a:endParaRPr sz="4200">
              <a:solidFill>
                <a:schemeClr val="accent5"/>
              </a:solidFill>
            </a:endParaRPr>
          </a:p>
          <a:p>
            <a:pPr indent="0" lvl="0" marL="0" rtl="0" algn="l">
              <a:spcBef>
                <a:spcPts val="1000"/>
              </a:spcBef>
              <a:spcAft>
                <a:spcPts val="0"/>
              </a:spcAft>
              <a:buNone/>
            </a:pPr>
            <a:r>
              <a:rPr b="0" lang="en" sz="2100"/>
              <a:t>Three Parts:</a:t>
            </a:r>
            <a:endParaRPr b="0" sz="2100"/>
          </a:p>
          <a:p>
            <a:pPr indent="0" lvl="0" marL="0" rtl="0" algn="l">
              <a:spcBef>
                <a:spcPts val="1000"/>
              </a:spcBef>
              <a:spcAft>
                <a:spcPts val="0"/>
              </a:spcAft>
              <a:buNone/>
            </a:pPr>
            <a:r>
              <a:rPr b="0" lang="en" sz="2100"/>
              <a:t>	Part One: Release</a:t>
            </a:r>
            <a:endParaRPr b="0" sz="2100"/>
          </a:p>
          <a:p>
            <a:pPr indent="0" lvl="0" marL="0" rtl="0" algn="l">
              <a:spcBef>
                <a:spcPts val="1000"/>
              </a:spcBef>
              <a:spcAft>
                <a:spcPts val="0"/>
              </a:spcAft>
              <a:buNone/>
            </a:pPr>
            <a:r>
              <a:rPr b="0" lang="en" sz="2100"/>
              <a:t>	Part Two: Freedom </a:t>
            </a:r>
            <a:endParaRPr b="0" sz="2100"/>
          </a:p>
          <a:p>
            <a:pPr indent="0" lvl="0" marL="0" rtl="0" algn="l">
              <a:spcBef>
                <a:spcPts val="1000"/>
              </a:spcBef>
              <a:spcAft>
                <a:spcPts val="0"/>
              </a:spcAft>
              <a:buNone/>
            </a:pPr>
            <a:r>
              <a:rPr b="0" lang="en" sz="2100"/>
              <a:t>	Part Three: Return</a:t>
            </a:r>
            <a:endParaRPr b="0" sz="2100"/>
          </a:p>
          <a:p>
            <a:pPr indent="0" lvl="0" marL="0" rtl="0" algn="l">
              <a:spcBef>
                <a:spcPts val="1000"/>
              </a:spcBef>
              <a:spcAft>
                <a:spcPts val="0"/>
              </a:spcAft>
              <a:buNone/>
            </a:pPr>
            <a:r>
              <a:t/>
            </a:r>
            <a:endParaRPr b="0" sz="2100"/>
          </a:p>
          <a:p>
            <a:pPr indent="0" lvl="0" marL="0" rtl="0" algn="l">
              <a:spcBef>
                <a:spcPts val="1000"/>
              </a:spcBef>
              <a:spcAft>
                <a:spcPts val="0"/>
              </a:spcAft>
              <a:buNone/>
            </a:pPr>
            <a:r>
              <a:rPr b="0" lang="en" sz="2100"/>
              <a:t>A series of flashbacks.</a:t>
            </a:r>
            <a:endParaRPr b="0" sz="2100"/>
          </a:p>
          <a:p>
            <a:pPr indent="-342900" lvl="0" marL="342900" rtl="0" algn="l">
              <a:spcBef>
                <a:spcPts val="1000"/>
              </a:spcBef>
              <a:spcAft>
                <a:spcPts val="0"/>
              </a:spcAft>
              <a:buClr>
                <a:schemeClr val="lt1"/>
              </a:buClr>
              <a:buSzPts val="2200"/>
              <a:buFont typeface="Arial"/>
              <a:buNone/>
            </a:pPr>
            <a:r>
              <a:t/>
            </a:r>
            <a:endParaRPr b="0" sz="3200">
              <a:solidFill>
                <a:schemeClr val="dk2"/>
              </a:solidFill>
              <a:latin typeface="Calibri"/>
              <a:ea typeface="Calibri"/>
              <a:cs typeface="Calibri"/>
              <a:sym typeface="Calibri"/>
            </a:endParaRPr>
          </a:p>
          <a:p>
            <a:pPr indent="-342900" lvl="0" marL="342900" rtl="0" algn="l">
              <a:spcBef>
                <a:spcPts val="440"/>
              </a:spcBef>
              <a:spcAft>
                <a:spcPts val="0"/>
              </a:spcAft>
              <a:buClr>
                <a:schemeClr val="lt1"/>
              </a:buClr>
              <a:buSzPts val="2200"/>
              <a:buFont typeface="Arial"/>
              <a:buNone/>
            </a:pPr>
            <a:r>
              <a:rPr b="0" lang="en" sz="2200">
                <a:latin typeface="Calibri"/>
                <a:ea typeface="Calibri"/>
                <a:cs typeface="Calibri"/>
                <a:sym typeface="Calibri"/>
              </a:rPr>
              <a:t> </a:t>
            </a:r>
            <a:endParaRPr b="0" sz="3200">
              <a:solidFill>
                <a:schemeClr val="dk2"/>
              </a:solidFill>
              <a:latin typeface="Calibri"/>
              <a:ea typeface="Calibri"/>
              <a:cs typeface="Calibri"/>
              <a:sym typeface="Calibri"/>
            </a:endParaRPr>
          </a:p>
          <a:p>
            <a:pPr indent="0" lvl="0" marL="0" rtl="0" algn="l">
              <a:spcBef>
                <a:spcPts val="0"/>
              </a:spcBef>
              <a:spcAft>
                <a:spcPts val="0"/>
              </a:spcAft>
              <a:buNone/>
            </a:pPr>
            <a:r>
              <a:rPr b="0" lang="en" sz="2100"/>
              <a:t> </a:t>
            </a:r>
            <a:endParaRPr b="0" sz="2100"/>
          </a:p>
          <a:p>
            <a:pPr indent="0" lvl="0" marL="0" rtl="0" algn="l">
              <a:lnSpc>
                <a:spcPct val="115000"/>
              </a:lnSpc>
              <a:spcBef>
                <a:spcPts val="1000"/>
              </a:spcBef>
              <a:spcAft>
                <a:spcPts val="1000"/>
              </a:spcAft>
              <a:buNone/>
            </a:pPr>
            <a:r>
              <a:t/>
            </a:r>
            <a:endParaRPr sz="2400" u="sng">
              <a:solidFill>
                <a:schemeClr val="accent5"/>
              </a:solidFill>
            </a:endParaRPr>
          </a:p>
        </p:txBody>
      </p:sp>
      <p:grpSp>
        <p:nvGrpSpPr>
          <p:cNvPr id="145" name="Google Shape;145;p29"/>
          <p:cNvGrpSpPr/>
          <p:nvPr/>
        </p:nvGrpSpPr>
        <p:grpSpPr>
          <a:xfrm>
            <a:off x="6781388" y="2464035"/>
            <a:ext cx="2212050" cy="2537076"/>
            <a:chOff x="6803275" y="395363"/>
            <a:chExt cx="2212050" cy="2537076"/>
          </a:xfrm>
        </p:grpSpPr>
        <p:pic>
          <p:nvPicPr>
            <p:cNvPr id="146" name="Google Shape;146;p29"/>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descr="Piece of duct tape sticking a note to the slide" id="147" name="Google Shape;147;p29"/>
            <p:cNvPicPr preferRelativeResize="0"/>
            <p:nvPr/>
          </p:nvPicPr>
          <p:blipFill rotWithShape="1">
            <a:blip r:embed="rId4">
              <a:alphaModFix/>
            </a:blip>
            <a:srcRect b="10011" l="9244" r="2118" t="5926"/>
            <a:stretch/>
          </p:blipFill>
          <p:spPr>
            <a:xfrm rot="154826">
              <a:off x="7370663" y="419419"/>
              <a:ext cx="1077273" cy="382687"/>
            </a:xfrm>
            <a:prstGeom prst="rect">
              <a:avLst/>
            </a:prstGeom>
            <a:noFill/>
            <a:ln>
              <a:noFill/>
            </a:ln>
          </p:spPr>
        </p:pic>
        <p:sp>
          <p:nvSpPr>
            <p:cNvPr id="148" name="Google Shape;148;p29"/>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What we are reading:</a:t>
              </a:r>
              <a:endParaRPr b="1">
                <a:solidFill>
                  <a:schemeClr val="dk1"/>
                </a:solidFill>
                <a:latin typeface="Raleway"/>
                <a:ea typeface="Raleway"/>
                <a:cs typeface="Raleway"/>
                <a:sym typeface="Raleway"/>
              </a:endParaRPr>
            </a:p>
            <a:p>
              <a:pPr indent="-342900" lvl="0" marL="342900" rtl="0" algn="l">
                <a:spcBef>
                  <a:spcPts val="800"/>
                </a:spcBef>
                <a:spcAft>
                  <a:spcPts val="0"/>
                </a:spcAft>
                <a:buClr>
                  <a:schemeClr val="dk2"/>
                </a:buClr>
                <a:buSzPts val="1100"/>
                <a:buFont typeface="Arial"/>
                <a:buNone/>
              </a:pPr>
              <a:r>
                <a:rPr b="1" lang="en">
                  <a:latin typeface="Calibri"/>
                  <a:ea typeface="Calibri"/>
                  <a:cs typeface="Calibri"/>
                  <a:sym typeface="Calibri"/>
                </a:rPr>
                <a:t>one: </a:t>
              </a:r>
              <a:r>
                <a:rPr lang="en">
                  <a:latin typeface="Calibri"/>
                  <a:ea typeface="Calibri"/>
                  <a:cs typeface="Calibri"/>
                  <a:sym typeface="Calibri"/>
                </a:rPr>
                <a:t>Last days in Jail.</a:t>
              </a:r>
              <a:endParaRPr>
                <a:latin typeface="Calibri"/>
                <a:ea typeface="Calibri"/>
                <a:cs typeface="Calibri"/>
                <a:sym typeface="Calibri"/>
              </a:endParaRPr>
            </a:p>
            <a:p>
              <a:pPr indent="-342900" lvl="0" marL="342900" rtl="0" algn="l">
                <a:spcBef>
                  <a:spcPts val="440"/>
                </a:spcBef>
                <a:spcAft>
                  <a:spcPts val="0"/>
                </a:spcAft>
                <a:buClr>
                  <a:schemeClr val="dk2"/>
                </a:buClr>
                <a:buSzPts val="1100"/>
                <a:buFont typeface="Arial"/>
                <a:buNone/>
              </a:pPr>
              <a:r>
                <a:rPr lang="en">
                  <a:latin typeface="Calibri"/>
                  <a:ea typeface="Calibri"/>
                  <a:cs typeface="Calibri"/>
                  <a:sym typeface="Calibri"/>
                </a:rPr>
                <a:t>	**</a:t>
              </a:r>
              <a:r>
                <a:rPr b="1" lang="en">
                  <a:latin typeface="Calibri"/>
                  <a:ea typeface="Calibri"/>
                  <a:cs typeface="Calibri"/>
                  <a:sym typeface="Calibri"/>
                </a:rPr>
                <a:t>Flashback: </a:t>
              </a:r>
              <a:r>
                <a:rPr lang="en">
                  <a:latin typeface="Calibri"/>
                  <a:ea typeface="Calibri"/>
                  <a:cs typeface="Calibri"/>
                  <a:sym typeface="Calibri"/>
                </a:rPr>
                <a:t>Child living with mother and Mr Willy. </a:t>
              </a:r>
              <a:endParaRPr>
                <a:latin typeface="Raleway"/>
                <a:ea typeface="Raleway"/>
                <a:cs typeface="Raleway"/>
                <a:sym typeface="Raleway"/>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descr="Screen Shot 2015-11-20 at 9.47.21 AM.png" id="153" name="Google Shape;153;p30"/>
          <p:cNvPicPr preferRelativeResize="0"/>
          <p:nvPr/>
        </p:nvPicPr>
        <p:blipFill rotWithShape="1">
          <a:blip r:embed="rId3">
            <a:alphaModFix/>
          </a:blip>
          <a:srcRect b="0" l="4413" r="4404" t="0"/>
          <a:stretch/>
        </p:blipFill>
        <p:spPr>
          <a:xfrm>
            <a:off x="0" y="0"/>
            <a:ext cx="9144000" cy="5143504"/>
          </a:xfrm>
          <a:prstGeom prst="rect">
            <a:avLst/>
          </a:prstGeom>
          <a:noFill/>
          <a:ln>
            <a:noFill/>
          </a:ln>
        </p:spPr>
      </p:pic>
      <p:sp>
        <p:nvSpPr>
          <p:cNvPr id="154" name="Google Shape;154;p30"/>
          <p:cNvSpPr txBox="1"/>
          <p:nvPr>
            <p:ph type="title"/>
          </p:nvPr>
        </p:nvSpPr>
        <p:spPr>
          <a:xfrm>
            <a:off x="283103" y="712141"/>
            <a:ext cx="6244200" cy="3835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themes are present?</a:t>
            </a:r>
            <a:endParaRPr/>
          </a:p>
        </p:txBody>
      </p:sp>
      <p:grpSp>
        <p:nvGrpSpPr>
          <p:cNvPr id="155" name="Google Shape;155;p30"/>
          <p:cNvGrpSpPr/>
          <p:nvPr/>
        </p:nvGrpSpPr>
        <p:grpSpPr>
          <a:xfrm>
            <a:off x="6781388" y="2464035"/>
            <a:ext cx="2212050" cy="2537076"/>
            <a:chOff x="6803275" y="395363"/>
            <a:chExt cx="2212050" cy="2537076"/>
          </a:xfrm>
        </p:grpSpPr>
        <p:pic>
          <p:nvPicPr>
            <p:cNvPr id="156" name="Google Shape;156;p30"/>
            <p:cNvPicPr preferRelativeResize="0"/>
            <p:nvPr/>
          </p:nvPicPr>
          <p:blipFill>
            <a:blip r:embed="rId4">
              <a:alphaModFix/>
            </a:blip>
            <a:stretch>
              <a:fillRect/>
            </a:stretch>
          </p:blipFill>
          <p:spPr>
            <a:xfrm>
              <a:off x="6803275" y="427445"/>
              <a:ext cx="2212050" cy="2504994"/>
            </a:xfrm>
            <a:prstGeom prst="rect">
              <a:avLst/>
            </a:prstGeom>
            <a:noFill/>
            <a:ln>
              <a:noFill/>
            </a:ln>
          </p:spPr>
        </p:pic>
        <p:pic>
          <p:nvPicPr>
            <p:cNvPr descr="Piece of duct tape sticking a note to the slide" id="157" name="Google Shape;157;p30"/>
            <p:cNvPicPr preferRelativeResize="0"/>
            <p:nvPr/>
          </p:nvPicPr>
          <p:blipFill rotWithShape="1">
            <a:blip r:embed="rId5">
              <a:alphaModFix/>
            </a:blip>
            <a:srcRect b="10011" l="9244" r="2118" t="5926"/>
            <a:stretch/>
          </p:blipFill>
          <p:spPr>
            <a:xfrm rot="154826">
              <a:off x="7370663" y="419419"/>
              <a:ext cx="1077273" cy="382687"/>
            </a:xfrm>
            <a:prstGeom prst="rect">
              <a:avLst/>
            </a:prstGeom>
            <a:noFill/>
            <a:ln>
              <a:noFill/>
            </a:ln>
          </p:spPr>
        </p:pic>
        <p:sp>
          <p:nvSpPr>
            <p:cNvPr id="158" name="Google Shape;158;p30"/>
            <p:cNvSpPr txBox="1"/>
            <p:nvPr/>
          </p:nvSpPr>
          <p:spPr>
            <a:xfrm>
              <a:off x="6944800" y="684231"/>
              <a:ext cx="1929000" cy="200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Raleway"/>
                  <a:ea typeface="Raleway"/>
                  <a:cs typeface="Raleway"/>
                  <a:sym typeface="Raleway"/>
                </a:rPr>
                <a:t>Tip</a:t>
              </a:r>
              <a:endParaRPr b="1">
                <a:solidFill>
                  <a:schemeClr val="dk1"/>
                </a:solidFill>
                <a:latin typeface="Raleway"/>
                <a:ea typeface="Raleway"/>
                <a:cs typeface="Raleway"/>
                <a:sym typeface="Raleway"/>
              </a:endParaRPr>
            </a:p>
            <a:p>
              <a:pPr indent="0" lvl="0" marL="0" rtl="0" algn="l">
                <a:spcBef>
                  <a:spcPts val="800"/>
                </a:spcBef>
                <a:spcAft>
                  <a:spcPts val="800"/>
                </a:spcAft>
                <a:buNone/>
              </a:pPr>
              <a:r>
                <a:rPr lang="en" sz="1200">
                  <a:solidFill>
                    <a:schemeClr val="dk2"/>
                  </a:solidFill>
                  <a:latin typeface="Raleway"/>
                  <a:ea typeface="Raleway"/>
                  <a:cs typeface="Raleway"/>
                  <a:sym typeface="Raleway"/>
                </a:rPr>
                <a:t>Ideally, speak of people in very different situations, but where each could benefit from your solution.</a:t>
              </a:r>
              <a:endParaRPr b="1" sz="1200">
                <a:solidFill>
                  <a:schemeClr val="dk1"/>
                </a:solidFill>
                <a:latin typeface="Raleway"/>
                <a:ea typeface="Raleway"/>
                <a:cs typeface="Raleway"/>
                <a:sym typeface="Raleway"/>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31"/>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Purpose and Audience</a:t>
            </a:r>
            <a:endParaRPr/>
          </a:p>
        </p:txBody>
      </p:sp>
      <p:sp>
        <p:nvSpPr>
          <p:cNvPr id="164" name="Google Shape;164;p31"/>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What is the purpose of Mudrooroo’s ‘Wild Cat Falling’?</a:t>
            </a:r>
            <a:endParaRPr/>
          </a:p>
          <a:p>
            <a:pPr indent="0" lvl="0" marL="0" rtl="0" algn="l">
              <a:spcBef>
                <a:spcPts val="1600"/>
              </a:spcBef>
              <a:spcAft>
                <a:spcPts val="1600"/>
              </a:spcAft>
              <a:buClr>
                <a:schemeClr val="dk1"/>
              </a:buClr>
              <a:buSzPts val="1100"/>
              <a:buFont typeface="Arial"/>
              <a:buNone/>
            </a:pPr>
            <a:r>
              <a:rPr lang="en"/>
              <a:t>Who is the intended audience?</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68" name="Shape 168"/>
        <p:cNvGrpSpPr/>
        <p:nvPr/>
      </p:nvGrpSpPr>
      <p:grpSpPr>
        <a:xfrm>
          <a:off x="0" y="0"/>
          <a:ext cx="0" cy="0"/>
          <a:chOff x="0" y="0"/>
          <a:chExt cx="0" cy="0"/>
        </a:xfrm>
      </p:grpSpPr>
      <p:sp>
        <p:nvSpPr>
          <p:cNvPr id="169" name="Google Shape;169;p32"/>
          <p:cNvSpPr txBox="1"/>
          <p:nvPr>
            <p:ph idx="1" type="subTitle"/>
          </p:nvPr>
        </p:nvSpPr>
        <p:spPr>
          <a:xfrm>
            <a:off x="-23800" y="653700"/>
            <a:ext cx="4512600" cy="3836100"/>
          </a:xfrm>
          <a:prstGeom prst="rect">
            <a:avLst/>
          </a:prstGeom>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3000">
                <a:solidFill>
                  <a:schemeClr val="dk1"/>
                </a:solidFill>
              </a:rPr>
              <a:t>Mudrooroo (Colin Johnson) Identities:</a:t>
            </a:r>
            <a:endParaRPr b="1" sz="3000">
              <a:solidFill>
                <a:schemeClr val="dk1"/>
              </a:solidFill>
            </a:endParaRPr>
          </a:p>
          <a:p>
            <a:pPr indent="-330200" lvl="0" marL="342900" rtl="0" algn="l">
              <a:spcBef>
                <a:spcPts val="1600"/>
              </a:spcBef>
              <a:spcAft>
                <a:spcPts val="0"/>
              </a:spcAft>
              <a:buSzPts val="3000"/>
              <a:buFont typeface="Arial"/>
              <a:buChar char="•"/>
            </a:pPr>
            <a:r>
              <a:rPr lang="en" sz="3000">
                <a:latin typeface="Calibri"/>
                <a:ea typeface="Calibri"/>
                <a:cs typeface="Calibri"/>
                <a:sym typeface="Calibri"/>
              </a:rPr>
              <a:t>Institutionalised</a:t>
            </a:r>
            <a:endParaRPr sz="3000">
              <a:latin typeface="Calibri"/>
              <a:ea typeface="Calibri"/>
              <a:cs typeface="Calibri"/>
              <a:sym typeface="Calibri"/>
            </a:endParaRPr>
          </a:p>
          <a:p>
            <a:pPr indent="-330200" lvl="0" marL="342900" rtl="0" algn="l">
              <a:spcBef>
                <a:spcPts val="640"/>
              </a:spcBef>
              <a:spcAft>
                <a:spcPts val="0"/>
              </a:spcAft>
              <a:buSzPts val="3000"/>
              <a:buFont typeface="Arial"/>
              <a:buChar char="•"/>
            </a:pPr>
            <a:r>
              <a:rPr lang="en" sz="3000">
                <a:latin typeface="Calibri"/>
                <a:ea typeface="Calibri"/>
                <a:cs typeface="Calibri"/>
                <a:sym typeface="Calibri"/>
              </a:rPr>
              <a:t>Indigenous</a:t>
            </a:r>
            <a:endParaRPr sz="3000">
              <a:latin typeface="Calibri"/>
              <a:ea typeface="Calibri"/>
              <a:cs typeface="Calibri"/>
              <a:sym typeface="Calibri"/>
            </a:endParaRPr>
          </a:p>
          <a:p>
            <a:pPr indent="-330200" lvl="0" marL="342900" rtl="0" algn="l">
              <a:spcBef>
                <a:spcPts val="640"/>
              </a:spcBef>
              <a:spcAft>
                <a:spcPts val="0"/>
              </a:spcAft>
              <a:buSzPts val="3000"/>
              <a:buFont typeface="Arial"/>
              <a:buChar char="•"/>
            </a:pPr>
            <a:r>
              <a:rPr lang="en" sz="3000">
                <a:latin typeface="Calibri"/>
                <a:ea typeface="Calibri"/>
                <a:cs typeface="Calibri"/>
                <a:sym typeface="Calibri"/>
              </a:rPr>
              <a:t>Bodgie group</a:t>
            </a:r>
            <a:endParaRPr sz="3000">
              <a:latin typeface="Calibri"/>
              <a:ea typeface="Calibri"/>
              <a:cs typeface="Calibri"/>
              <a:sym typeface="Calibri"/>
            </a:endParaRPr>
          </a:p>
          <a:p>
            <a:pPr indent="-330200" lvl="0" marL="342900" rtl="0" algn="l">
              <a:spcBef>
                <a:spcPts val="640"/>
              </a:spcBef>
              <a:spcAft>
                <a:spcPts val="0"/>
              </a:spcAft>
              <a:buSzPts val="3000"/>
              <a:buFont typeface="Arial"/>
              <a:buChar char="•"/>
            </a:pPr>
            <a:r>
              <a:rPr lang="en" sz="3000">
                <a:latin typeface="Calibri"/>
                <a:ea typeface="Calibri"/>
                <a:cs typeface="Calibri"/>
                <a:sym typeface="Calibri"/>
              </a:rPr>
              <a:t>Beatnik/ Bohemian</a:t>
            </a:r>
            <a:endParaRPr sz="3000">
              <a:latin typeface="Calibri"/>
              <a:ea typeface="Calibri"/>
              <a:cs typeface="Calibri"/>
              <a:sym typeface="Calibri"/>
            </a:endParaRPr>
          </a:p>
          <a:p>
            <a:pPr indent="-330200" lvl="0" marL="342900" rtl="0" algn="l">
              <a:spcBef>
                <a:spcPts val="640"/>
              </a:spcBef>
              <a:spcAft>
                <a:spcPts val="0"/>
              </a:spcAft>
              <a:buSzPts val="3000"/>
              <a:buFont typeface="Arial"/>
              <a:buChar char="•"/>
            </a:pPr>
            <a:r>
              <a:rPr lang="en" sz="3000">
                <a:latin typeface="Calibri"/>
                <a:ea typeface="Calibri"/>
                <a:cs typeface="Calibri"/>
                <a:sym typeface="Calibri"/>
              </a:rPr>
              <a:t>Buddhist</a:t>
            </a:r>
            <a:endParaRPr sz="3000"/>
          </a:p>
        </p:txBody>
      </p:sp>
      <p:sp>
        <p:nvSpPr>
          <p:cNvPr id="170" name="Google Shape;170;p32"/>
          <p:cNvSpPr txBox="1"/>
          <p:nvPr/>
        </p:nvSpPr>
        <p:spPr>
          <a:xfrm>
            <a:off x="0" y="4651025"/>
            <a:ext cx="4488900" cy="257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Wild Cat Falling= A novel about identity and identities.</a:t>
            </a:r>
            <a:endParaRPr i="1" sz="1200">
              <a:solidFill>
                <a:schemeClr val="lt2"/>
              </a:solidFill>
              <a:latin typeface="Lato"/>
              <a:ea typeface="Lato"/>
              <a:cs typeface="Lato"/>
              <a:sym typeface="Lato"/>
            </a:endParaRPr>
          </a:p>
        </p:txBody>
      </p:sp>
      <p:pic>
        <p:nvPicPr>
          <p:cNvPr id="171" name="Google Shape;171;p32"/>
          <p:cNvPicPr preferRelativeResize="0"/>
          <p:nvPr/>
        </p:nvPicPr>
        <p:blipFill>
          <a:blip r:embed="rId3">
            <a:alphaModFix/>
          </a:blip>
          <a:stretch>
            <a:fillRect/>
          </a:stretch>
        </p:blipFill>
        <p:spPr>
          <a:xfrm>
            <a:off x="4942825" y="33325"/>
            <a:ext cx="3936208" cy="4991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5" name="Shape 175"/>
        <p:cNvGrpSpPr/>
        <p:nvPr/>
      </p:nvGrpSpPr>
      <p:grpSpPr>
        <a:xfrm>
          <a:off x="0" y="0"/>
          <a:ext cx="0" cy="0"/>
          <a:chOff x="0" y="0"/>
          <a:chExt cx="0" cy="0"/>
        </a:xfrm>
      </p:grpSpPr>
      <p:sp>
        <p:nvSpPr>
          <p:cNvPr id="176" name="Google Shape;176;p33"/>
          <p:cNvSpPr txBox="1"/>
          <p:nvPr>
            <p:ph type="title"/>
          </p:nvPr>
        </p:nvSpPr>
        <p:spPr>
          <a:xfrm>
            <a:off x="265500" y="589675"/>
            <a:ext cx="4045200" cy="3448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4200">
                <a:solidFill>
                  <a:schemeClr val="accent5"/>
                </a:solidFill>
              </a:rPr>
              <a:t>Why it is important</a:t>
            </a:r>
            <a:endParaRPr b="0" sz="1400">
              <a:solidFill>
                <a:schemeClr val="dk2"/>
              </a:solidFill>
              <a:latin typeface="Calibri"/>
              <a:ea typeface="Calibri"/>
              <a:cs typeface="Calibri"/>
              <a:sym typeface="Calibri"/>
            </a:endParaRPr>
          </a:p>
          <a:p>
            <a:pPr indent="-292100" lvl="0" marL="342900" rtl="0" algn="l">
              <a:spcBef>
                <a:spcPts val="1000"/>
              </a:spcBef>
              <a:spcAft>
                <a:spcPts val="0"/>
              </a:spcAft>
              <a:buClr>
                <a:schemeClr val="dk2"/>
              </a:buClr>
              <a:buSzPts val="1400"/>
              <a:buFont typeface="Arial"/>
              <a:buChar char="•"/>
            </a:pPr>
            <a:r>
              <a:rPr b="0" lang="en" sz="1400">
                <a:solidFill>
                  <a:schemeClr val="dk2"/>
                </a:solidFill>
                <a:latin typeface="Calibri"/>
                <a:ea typeface="Calibri"/>
                <a:cs typeface="Calibri"/>
                <a:sym typeface="Calibri"/>
              </a:rPr>
              <a:t>The idea of the ‘first’ novel by an Indigenous person in Australia was part of a watershed in Indigenous issues.</a:t>
            </a:r>
            <a:endParaRPr b="0" sz="1400">
              <a:solidFill>
                <a:schemeClr val="dk2"/>
              </a:solidFill>
              <a:latin typeface="Calibri"/>
              <a:ea typeface="Calibri"/>
              <a:cs typeface="Calibri"/>
              <a:sym typeface="Calibri"/>
            </a:endParaRPr>
          </a:p>
          <a:p>
            <a:pPr indent="-203200" lvl="0" marL="342900" rtl="0" algn="l">
              <a:spcBef>
                <a:spcPts val="440"/>
              </a:spcBef>
              <a:spcAft>
                <a:spcPts val="0"/>
              </a:spcAft>
              <a:buClr>
                <a:schemeClr val="dk2"/>
              </a:buClr>
              <a:buSzPts val="2200"/>
              <a:buFont typeface="Arial"/>
              <a:buNone/>
            </a:pPr>
            <a:r>
              <a:t/>
            </a:r>
            <a:endParaRPr b="0" sz="1400">
              <a:solidFill>
                <a:schemeClr val="dk2"/>
              </a:solidFill>
              <a:latin typeface="Calibri"/>
              <a:ea typeface="Calibri"/>
              <a:cs typeface="Calibri"/>
              <a:sym typeface="Calibri"/>
            </a:endParaRPr>
          </a:p>
          <a:p>
            <a:pPr indent="-292100" lvl="0" marL="342900" rtl="0" algn="l">
              <a:spcBef>
                <a:spcPts val="440"/>
              </a:spcBef>
              <a:spcAft>
                <a:spcPts val="0"/>
              </a:spcAft>
              <a:buClr>
                <a:schemeClr val="dk2"/>
              </a:buClr>
              <a:buSzPts val="1400"/>
              <a:buFont typeface="Arial"/>
              <a:buChar char="•"/>
            </a:pPr>
            <a:r>
              <a:rPr b="0" lang="en" sz="1400">
                <a:solidFill>
                  <a:schemeClr val="dk2"/>
                </a:solidFill>
                <a:latin typeface="Calibri"/>
                <a:ea typeface="Calibri"/>
                <a:cs typeface="Calibri"/>
                <a:sym typeface="Calibri"/>
              </a:rPr>
              <a:t>There idea of </a:t>
            </a:r>
            <a:r>
              <a:rPr lang="en" sz="1400">
                <a:solidFill>
                  <a:schemeClr val="dk2"/>
                </a:solidFill>
                <a:latin typeface="Calibri"/>
                <a:ea typeface="Calibri"/>
                <a:cs typeface="Calibri"/>
                <a:sym typeface="Calibri"/>
              </a:rPr>
              <a:t>authenticity </a:t>
            </a:r>
            <a:r>
              <a:rPr b="0" lang="en" sz="1400">
                <a:solidFill>
                  <a:schemeClr val="dk2"/>
                </a:solidFill>
                <a:latin typeface="Calibri"/>
                <a:ea typeface="Calibri"/>
                <a:cs typeface="Calibri"/>
                <a:sym typeface="Calibri"/>
              </a:rPr>
              <a:t>seems to be critical for Indigenous writers in general.</a:t>
            </a:r>
            <a:endParaRPr b="0" sz="1400">
              <a:solidFill>
                <a:schemeClr val="dk2"/>
              </a:solidFill>
              <a:latin typeface="Calibri"/>
              <a:ea typeface="Calibri"/>
              <a:cs typeface="Calibri"/>
              <a:sym typeface="Calibri"/>
            </a:endParaRPr>
          </a:p>
          <a:p>
            <a:pPr indent="-342900" lvl="0" marL="342900" rtl="0" algn="l">
              <a:spcBef>
                <a:spcPts val="440"/>
              </a:spcBef>
              <a:spcAft>
                <a:spcPts val="0"/>
              </a:spcAft>
              <a:buClr>
                <a:schemeClr val="dk2"/>
              </a:buClr>
              <a:buSzPts val="2200"/>
              <a:buFont typeface="Arial"/>
              <a:buNone/>
            </a:pPr>
            <a:r>
              <a:t/>
            </a:r>
            <a:endParaRPr sz="1400">
              <a:solidFill>
                <a:schemeClr val="dk2"/>
              </a:solidFill>
              <a:latin typeface="Calibri"/>
              <a:ea typeface="Calibri"/>
              <a:cs typeface="Calibri"/>
              <a:sym typeface="Calibri"/>
            </a:endParaRPr>
          </a:p>
          <a:p>
            <a:pPr indent="-292100" lvl="0" marL="342900" rtl="0" algn="l">
              <a:spcBef>
                <a:spcPts val="440"/>
              </a:spcBef>
              <a:spcAft>
                <a:spcPts val="0"/>
              </a:spcAft>
              <a:buClr>
                <a:schemeClr val="dk2"/>
              </a:buClr>
              <a:buSzPts val="1400"/>
              <a:buFont typeface="Arial"/>
              <a:buChar char="•"/>
            </a:pPr>
            <a:r>
              <a:rPr b="0" lang="en" sz="1400">
                <a:solidFill>
                  <a:schemeClr val="dk2"/>
                </a:solidFill>
                <a:latin typeface="Calibri"/>
                <a:ea typeface="Calibri"/>
                <a:cs typeface="Calibri"/>
                <a:sym typeface="Calibri"/>
              </a:rPr>
              <a:t>“Acknowledged for over two decades as the arbitrator in matters of authentic Aboriginal writing, his was the voice of Indigenous Australia, both at home and abroad.” (Maureen Clark, “Unmasking Mudrooroo”, 48)</a:t>
            </a:r>
            <a:endParaRPr b="0" sz="1400">
              <a:solidFill>
                <a:schemeClr val="dk2"/>
              </a:solidFill>
            </a:endParaRPr>
          </a:p>
        </p:txBody>
      </p:sp>
      <p:pic>
        <p:nvPicPr>
          <p:cNvPr id="177" name="Google Shape;177;p33"/>
          <p:cNvPicPr preferRelativeResize="0"/>
          <p:nvPr/>
        </p:nvPicPr>
        <p:blipFill>
          <a:blip r:embed="rId3">
            <a:alphaModFix/>
          </a:blip>
          <a:stretch>
            <a:fillRect/>
          </a:stretch>
        </p:blipFill>
        <p:spPr>
          <a:xfrm>
            <a:off x="4572000" y="941965"/>
            <a:ext cx="4572000" cy="274420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wiss">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